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62" r:id="rId6"/>
    <p:sldId id="257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850C-6A4E-434D-A616-10091DD844A5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1A43-D5A3-4A50-9C12-E5B8F10C5F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850C-6A4E-434D-A616-10091DD844A5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1A43-D5A3-4A50-9C12-E5B8F10C5F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850C-6A4E-434D-A616-10091DD844A5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1A43-D5A3-4A50-9C12-E5B8F10C5F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850C-6A4E-434D-A616-10091DD844A5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1A43-D5A3-4A50-9C12-E5B8F10C5F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850C-6A4E-434D-A616-10091DD844A5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1A43-D5A3-4A50-9C12-E5B8F10C5F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850C-6A4E-434D-A616-10091DD844A5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1A43-D5A3-4A50-9C12-E5B8F10C5F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850C-6A4E-434D-A616-10091DD844A5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1A43-D5A3-4A50-9C12-E5B8F10C5F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850C-6A4E-434D-A616-10091DD844A5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1A43-D5A3-4A50-9C12-E5B8F10C5F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850C-6A4E-434D-A616-10091DD844A5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1A43-D5A3-4A50-9C12-E5B8F10C5F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850C-6A4E-434D-A616-10091DD844A5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1A43-D5A3-4A50-9C12-E5B8F10C5F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850C-6A4E-434D-A616-10091DD844A5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1A43-D5A3-4A50-9C12-E5B8F10C5F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F850C-6A4E-434D-A616-10091DD844A5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B1A43-D5A3-4A50-9C12-E5B8F10C5F9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My story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Charlie Webster Broadcaster and patient voice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charlie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0621"/>
            <a:ext cx="5184576" cy="691276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charlie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38662" y="0"/>
            <a:ext cx="9282662" cy="695739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Charlie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-35384"/>
            <a:ext cx="3888432" cy="691276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Charlie 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2755"/>
            <a:ext cx="5112568" cy="681675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Charlie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charlie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-94691"/>
            <a:ext cx="4680519" cy="695301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</Words>
  <Application>Microsoft Office PowerPoint</Application>
  <PresentationFormat>On-screen Show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My story</vt:lpstr>
      <vt:lpstr>Slide 2</vt:lpstr>
      <vt:lpstr>Slide 3</vt:lpstr>
      <vt:lpstr>Slide 4</vt:lpstr>
      <vt:lpstr>Slide 5</vt:lpstr>
      <vt:lpstr>Slide 6</vt:lpstr>
      <vt:lpstr>Slide 7</vt:lpstr>
    </vt:vector>
  </TitlesOfParts>
  <Company>UHS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Nagra, Arvind</dc:creator>
  <cp:lastModifiedBy>Nagra, Arvind</cp:lastModifiedBy>
  <cp:revision>4</cp:revision>
  <dcterms:created xsi:type="dcterms:W3CDTF">2019-01-31T15:34:29Z</dcterms:created>
  <dcterms:modified xsi:type="dcterms:W3CDTF">2019-01-31T15:48:12Z</dcterms:modified>
</cp:coreProperties>
</file>