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7" r:id="rId2"/>
  </p:sldIdLst>
  <p:sldSz cx="30275213" cy="42840275"/>
  <p:notesSz cx="6858000" cy="9144000"/>
  <p:defaultTextStyle>
    <a:defPPr>
      <a:defRPr lang="en-US"/>
    </a:defPPr>
    <a:lvl1pPr marL="0" algn="l" defTabSz="4177832" rtl="0" eaLnBrk="1" latinLnBrk="0" hangingPunct="1">
      <a:defRPr sz="8208" kern="1200">
        <a:solidFill>
          <a:schemeClr val="tx1"/>
        </a:solidFill>
        <a:latin typeface="+mn-lt"/>
        <a:ea typeface="+mn-ea"/>
        <a:cs typeface="+mn-cs"/>
      </a:defRPr>
    </a:lvl1pPr>
    <a:lvl2pPr marL="2088917" algn="l" defTabSz="4177832" rtl="0" eaLnBrk="1" latinLnBrk="0" hangingPunct="1">
      <a:defRPr sz="8208" kern="1200">
        <a:solidFill>
          <a:schemeClr val="tx1"/>
        </a:solidFill>
        <a:latin typeface="+mn-lt"/>
        <a:ea typeface="+mn-ea"/>
        <a:cs typeface="+mn-cs"/>
      </a:defRPr>
    </a:lvl2pPr>
    <a:lvl3pPr marL="4177832" algn="l" defTabSz="4177832" rtl="0" eaLnBrk="1" latinLnBrk="0" hangingPunct="1">
      <a:defRPr sz="8208" kern="1200">
        <a:solidFill>
          <a:schemeClr val="tx1"/>
        </a:solidFill>
        <a:latin typeface="+mn-lt"/>
        <a:ea typeface="+mn-ea"/>
        <a:cs typeface="+mn-cs"/>
      </a:defRPr>
    </a:lvl3pPr>
    <a:lvl4pPr marL="6266749" algn="l" defTabSz="4177832" rtl="0" eaLnBrk="1" latinLnBrk="0" hangingPunct="1">
      <a:defRPr sz="8208" kern="1200">
        <a:solidFill>
          <a:schemeClr val="tx1"/>
        </a:solidFill>
        <a:latin typeface="+mn-lt"/>
        <a:ea typeface="+mn-ea"/>
        <a:cs typeface="+mn-cs"/>
      </a:defRPr>
    </a:lvl4pPr>
    <a:lvl5pPr marL="8355666" algn="l" defTabSz="4177832" rtl="0" eaLnBrk="1" latinLnBrk="0" hangingPunct="1">
      <a:defRPr sz="8208" kern="1200">
        <a:solidFill>
          <a:schemeClr val="tx1"/>
        </a:solidFill>
        <a:latin typeface="+mn-lt"/>
        <a:ea typeface="+mn-ea"/>
        <a:cs typeface="+mn-cs"/>
      </a:defRPr>
    </a:lvl5pPr>
    <a:lvl6pPr marL="10444581" algn="l" defTabSz="4177832" rtl="0" eaLnBrk="1" latinLnBrk="0" hangingPunct="1">
      <a:defRPr sz="8208" kern="1200">
        <a:solidFill>
          <a:schemeClr val="tx1"/>
        </a:solidFill>
        <a:latin typeface="+mn-lt"/>
        <a:ea typeface="+mn-ea"/>
        <a:cs typeface="+mn-cs"/>
      </a:defRPr>
    </a:lvl6pPr>
    <a:lvl7pPr marL="12533498" algn="l" defTabSz="4177832" rtl="0" eaLnBrk="1" latinLnBrk="0" hangingPunct="1">
      <a:defRPr sz="8208" kern="1200">
        <a:solidFill>
          <a:schemeClr val="tx1"/>
        </a:solidFill>
        <a:latin typeface="+mn-lt"/>
        <a:ea typeface="+mn-ea"/>
        <a:cs typeface="+mn-cs"/>
      </a:defRPr>
    </a:lvl7pPr>
    <a:lvl8pPr marL="14622414" algn="l" defTabSz="4177832" rtl="0" eaLnBrk="1" latinLnBrk="0" hangingPunct="1">
      <a:defRPr sz="8208" kern="1200">
        <a:solidFill>
          <a:schemeClr val="tx1"/>
        </a:solidFill>
        <a:latin typeface="+mn-lt"/>
        <a:ea typeface="+mn-ea"/>
        <a:cs typeface="+mn-cs"/>
      </a:defRPr>
    </a:lvl8pPr>
    <a:lvl9pPr marL="16711331" algn="l" defTabSz="4177832" rtl="0" eaLnBrk="1" latinLnBrk="0" hangingPunct="1">
      <a:defRPr sz="820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93" userDrawn="1">
          <p15:clr>
            <a:srgbClr val="A4A3A4"/>
          </p15:clr>
        </p15:guide>
        <p15:guide id="2" pos="953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78"/>
  </p:normalViewPr>
  <p:slideViewPr>
    <p:cSldViewPr>
      <p:cViewPr varScale="1">
        <p:scale>
          <a:sx n="13" d="100"/>
          <a:sy n="13" d="100"/>
        </p:scale>
        <p:origin x="2635" y="77"/>
      </p:cViewPr>
      <p:guideLst>
        <p:guide orient="horz" pos="13493"/>
        <p:guide pos="953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 /><Relationship Id="rId7" Type="http://schemas.openxmlformats.org/officeDocument/2006/relationships/tableStyles" Target="tableStyle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theme" Target="theme/theme1.xml" /><Relationship Id="rId5" Type="http://schemas.openxmlformats.org/officeDocument/2006/relationships/viewProps" Target="viewProps.xml" /><Relationship Id="rId4" Type="http://schemas.openxmlformats.org/officeDocument/2006/relationships/presProps" Target="presProp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 noEditPoints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  <a:p>
            <a:endParaRPr lang="en-US"/>
          </a:p>
        </p:txBody>
      </p:sp>
      <p:sp>
        <p:nvSpPr>
          <p:cNvPr id="3" name="Date Placeholder 2"/>
          <p:cNvSpPr>
            <a:spLocks noGrp="1" noEditPoints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/>
          </a:p>
          <a:p>
            <a:r>
              <a:rPr lang="en-US"/>
              <a:t>*</a:t>
            </a:r>
          </a:p>
        </p:txBody>
      </p:sp>
      <p:sp>
        <p:nvSpPr>
          <p:cNvPr id="4" name="Slide Image Placeholder 3"/>
          <p:cNvSpPr>
            <a:spLocks noGrp="1" noRot="1" noChangeAspect="1" noEditPoints="1"/>
          </p:cNvSpPr>
          <p:nvPr>
            <p:ph type="sldImg" idx="2"/>
          </p:nvPr>
        </p:nvSpPr>
        <p:spPr>
          <a:xfrm>
            <a:off x="2217738" y="685800"/>
            <a:ext cx="24225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  <a:p>
            <a:endParaRPr lang="en-US"/>
          </a:p>
        </p:txBody>
      </p:sp>
      <p:sp>
        <p:nvSpPr>
          <p:cNvPr id="5" name="Notes Placeholder 4"/>
          <p:cNvSpPr>
            <a:spLocks noGrp="1" noEditPoints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 noEditPoints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  <a:p>
            <a:endParaRPr lang="en-US"/>
          </a:p>
        </p:txBody>
      </p:sp>
      <p:sp>
        <p:nvSpPr>
          <p:cNvPr id="7" name="Slide Number Placeholder 6"/>
          <p:cNvSpPr>
            <a:spLocks noGrp="1" noEditPoint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/>
          </a:p>
          <a:p>
            <a:r>
              <a:rPr lang="en-US"/>
              <a:t>#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1293967" rtl="0" eaLnBrk="1" latinLnBrk="0" hangingPunct="1">
      <a:defRPr sz="1698" kern="1200">
        <a:solidFill>
          <a:schemeClr val="tx1"/>
        </a:solidFill>
        <a:latin typeface="+mn-lt"/>
        <a:ea typeface="+mn-ea"/>
        <a:cs typeface="+mn-cs"/>
      </a:defRPr>
    </a:lvl1pPr>
    <a:lvl2pPr marL="646984" algn="l" defTabSz="1293967" rtl="0" eaLnBrk="1" latinLnBrk="0" hangingPunct="1">
      <a:defRPr sz="1698" kern="1200">
        <a:solidFill>
          <a:schemeClr val="tx1"/>
        </a:solidFill>
        <a:latin typeface="+mn-lt"/>
        <a:ea typeface="+mn-ea"/>
        <a:cs typeface="+mn-cs"/>
      </a:defRPr>
    </a:lvl2pPr>
    <a:lvl3pPr marL="1293967" algn="l" defTabSz="1293967" rtl="0" eaLnBrk="1" latinLnBrk="0" hangingPunct="1">
      <a:defRPr sz="1698" kern="1200">
        <a:solidFill>
          <a:schemeClr val="tx1"/>
        </a:solidFill>
        <a:latin typeface="+mn-lt"/>
        <a:ea typeface="+mn-ea"/>
        <a:cs typeface="+mn-cs"/>
      </a:defRPr>
    </a:lvl3pPr>
    <a:lvl4pPr marL="1940951" algn="l" defTabSz="1293967" rtl="0" eaLnBrk="1" latinLnBrk="0" hangingPunct="1">
      <a:defRPr sz="1698" kern="1200">
        <a:solidFill>
          <a:schemeClr val="tx1"/>
        </a:solidFill>
        <a:latin typeface="+mn-lt"/>
        <a:ea typeface="+mn-ea"/>
        <a:cs typeface="+mn-cs"/>
      </a:defRPr>
    </a:lvl4pPr>
    <a:lvl5pPr marL="2587935" algn="l" defTabSz="1293967" rtl="0" eaLnBrk="1" latinLnBrk="0" hangingPunct="1">
      <a:defRPr sz="1698" kern="1200">
        <a:solidFill>
          <a:schemeClr val="tx1"/>
        </a:solidFill>
        <a:latin typeface="+mn-lt"/>
        <a:ea typeface="+mn-ea"/>
        <a:cs typeface="+mn-cs"/>
      </a:defRPr>
    </a:lvl5pPr>
    <a:lvl6pPr marL="3234919" algn="l" defTabSz="1293967" rtl="0" eaLnBrk="1" latinLnBrk="0" hangingPunct="1">
      <a:defRPr sz="1698" kern="1200">
        <a:solidFill>
          <a:schemeClr val="tx1"/>
        </a:solidFill>
        <a:latin typeface="+mn-lt"/>
        <a:ea typeface="+mn-ea"/>
        <a:cs typeface="+mn-cs"/>
      </a:defRPr>
    </a:lvl6pPr>
    <a:lvl7pPr marL="3881902" algn="l" defTabSz="1293967" rtl="0" eaLnBrk="1" latinLnBrk="0" hangingPunct="1">
      <a:defRPr sz="1698" kern="1200">
        <a:solidFill>
          <a:schemeClr val="tx1"/>
        </a:solidFill>
        <a:latin typeface="+mn-lt"/>
        <a:ea typeface="+mn-ea"/>
        <a:cs typeface="+mn-cs"/>
      </a:defRPr>
    </a:lvl7pPr>
    <a:lvl8pPr marL="4528886" algn="l" defTabSz="1293967" rtl="0" eaLnBrk="1" latinLnBrk="0" hangingPunct="1">
      <a:defRPr sz="1698" kern="1200">
        <a:solidFill>
          <a:schemeClr val="tx1"/>
        </a:solidFill>
        <a:latin typeface="+mn-lt"/>
        <a:ea typeface="+mn-ea"/>
        <a:cs typeface="+mn-cs"/>
      </a:defRPr>
    </a:lvl8pPr>
    <a:lvl9pPr marL="5175870" algn="l" defTabSz="1293967" rtl="0" eaLnBrk="1" latinLnBrk="0" hangingPunct="1">
      <a:defRPr sz="169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2217738" y="685800"/>
            <a:ext cx="2422525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8889E6F3-48FA-40E5-A615-3C1371148115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ctrTitle"/>
          </p:nvPr>
        </p:nvSpPr>
        <p:spPr>
          <a:xfrm>
            <a:off x="2270641" y="13308255"/>
            <a:ext cx="25733931" cy="918289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 noEditPoints="1"/>
          </p:cNvSpPr>
          <p:nvPr>
            <p:ph type="subTitle" idx="1"/>
          </p:nvPr>
        </p:nvSpPr>
        <p:spPr>
          <a:xfrm>
            <a:off x="4541282" y="24276155"/>
            <a:ext cx="21192649" cy="1094807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476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9523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4284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9046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380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856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33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18092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0EC361F0-C884-4461-819F-66D6A6A148FC}" type="datetimeFigureOut">
              <a:rPr lang="en-GB" smtClean="0"/>
              <a:t>02/10/2023</a:t>
            </a:fld>
            <a:endParaRPr lang="en-GB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83949E1-0D25-4E06-9B23-503CBABBFB4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 noEditPoints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0EC361F0-C884-4461-819F-66D6A6A148FC}" type="datetimeFigureOut">
              <a:rPr lang="en-GB" smtClean="0"/>
              <a:t>02/10/2023</a:t>
            </a:fld>
            <a:endParaRPr lang="en-GB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83949E1-0D25-4E06-9B23-503CBABBFB4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 noEditPoints="1"/>
          </p:cNvSpPr>
          <p:nvPr>
            <p:ph type="title" orient="vert"/>
          </p:nvPr>
        </p:nvSpPr>
        <p:spPr>
          <a:xfrm>
            <a:off x="21949529" y="1715600"/>
            <a:ext cx="6811923" cy="3655306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 noEditPoints="1"/>
          </p:cNvSpPr>
          <p:nvPr>
            <p:ph type="body" orient="vert" idx="1"/>
          </p:nvPr>
        </p:nvSpPr>
        <p:spPr>
          <a:xfrm>
            <a:off x="1513762" y="1715600"/>
            <a:ext cx="19931181" cy="3655306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0EC361F0-C884-4461-819F-66D6A6A148FC}" type="datetimeFigureOut">
              <a:rPr lang="en-GB" smtClean="0"/>
              <a:t>02/10/2023</a:t>
            </a:fld>
            <a:endParaRPr lang="en-GB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83949E1-0D25-4E06-9B23-503CBABBFB4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0EC361F0-C884-4461-819F-66D6A6A148FC}" type="datetimeFigureOut">
              <a:rPr lang="en-GB" smtClean="0"/>
              <a:t>02/10/2023</a:t>
            </a:fld>
            <a:endParaRPr lang="en-GB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83949E1-0D25-4E06-9B23-503CBABBFB4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2391533" y="27528847"/>
            <a:ext cx="25733931" cy="8508554"/>
          </a:xfrm>
        </p:spPr>
        <p:txBody>
          <a:bodyPr anchor="t"/>
          <a:lstStyle>
            <a:lvl1pPr algn="l">
              <a:defRPr sz="129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1"/>
          </p:nvPr>
        </p:nvSpPr>
        <p:spPr>
          <a:xfrm>
            <a:off x="2391533" y="18157540"/>
            <a:ext cx="25733931" cy="9371307"/>
          </a:xfrm>
        </p:spPr>
        <p:txBody>
          <a:bodyPr anchor="b"/>
          <a:lstStyle>
            <a:lvl1pPr marL="0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1pPr>
            <a:lvl2pPr marL="1476162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2pPr>
            <a:lvl3pPr marL="2952323" indent="0">
              <a:buNone/>
              <a:defRPr sz="5200">
                <a:solidFill>
                  <a:schemeClr val="tx1">
                    <a:tint val="75000"/>
                  </a:schemeClr>
                </a:solidFill>
              </a:defRPr>
            </a:lvl3pPr>
            <a:lvl4pPr marL="4428485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4pPr>
            <a:lvl5pPr marL="5904647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5pPr>
            <a:lvl6pPr marL="7380808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6pPr>
            <a:lvl7pPr marL="8856970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7pPr>
            <a:lvl8pPr marL="10333131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8pPr>
            <a:lvl9pPr marL="11809293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0EC361F0-C884-4461-819F-66D6A6A148FC}" type="datetimeFigureOut">
              <a:rPr lang="en-GB" smtClean="0"/>
              <a:t>02/10/2023</a:t>
            </a:fld>
            <a:endParaRPr lang="en-GB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83949E1-0D25-4E06-9B23-503CBABBFB4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 noEditPoints="1"/>
          </p:cNvSpPr>
          <p:nvPr>
            <p:ph sz="half" idx="1"/>
          </p:nvPr>
        </p:nvSpPr>
        <p:spPr>
          <a:xfrm>
            <a:off x="1513761" y="9996068"/>
            <a:ext cx="13371553" cy="28272601"/>
          </a:xfrm>
        </p:spPr>
        <p:txBody>
          <a:bodyPr/>
          <a:lstStyle>
            <a:lvl1pPr>
              <a:defRPr sz="9000"/>
            </a:lvl1pPr>
            <a:lvl2pPr>
              <a:defRPr sz="7700"/>
            </a:lvl2pPr>
            <a:lvl3pPr>
              <a:defRPr sz="6500"/>
            </a:lvl3pPr>
            <a:lvl4pPr>
              <a:defRPr sz="5800"/>
            </a:lvl4pPr>
            <a:lvl5pPr>
              <a:defRPr sz="5800"/>
            </a:lvl5pPr>
            <a:lvl6pPr>
              <a:defRPr sz="5800"/>
            </a:lvl6pPr>
            <a:lvl7pPr>
              <a:defRPr sz="5800"/>
            </a:lvl7pPr>
            <a:lvl8pPr>
              <a:defRPr sz="5800"/>
            </a:lvl8pPr>
            <a:lvl9pPr>
              <a:defRPr sz="5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 noEditPoints="1"/>
          </p:cNvSpPr>
          <p:nvPr>
            <p:ph sz="half" idx="2"/>
          </p:nvPr>
        </p:nvSpPr>
        <p:spPr>
          <a:xfrm>
            <a:off x="15389900" y="9996068"/>
            <a:ext cx="13371553" cy="28272601"/>
          </a:xfrm>
        </p:spPr>
        <p:txBody>
          <a:bodyPr/>
          <a:lstStyle>
            <a:lvl1pPr>
              <a:defRPr sz="9000"/>
            </a:lvl1pPr>
            <a:lvl2pPr>
              <a:defRPr sz="7700"/>
            </a:lvl2pPr>
            <a:lvl3pPr>
              <a:defRPr sz="6500"/>
            </a:lvl3pPr>
            <a:lvl4pPr>
              <a:defRPr sz="5800"/>
            </a:lvl4pPr>
            <a:lvl5pPr>
              <a:defRPr sz="5800"/>
            </a:lvl5pPr>
            <a:lvl6pPr>
              <a:defRPr sz="5800"/>
            </a:lvl6pPr>
            <a:lvl7pPr>
              <a:defRPr sz="5800"/>
            </a:lvl7pPr>
            <a:lvl8pPr>
              <a:defRPr sz="5800"/>
            </a:lvl8pPr>
            <a:lvl9pPr>
              <a:defRPr sz="5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0EC361F0-C884-4461-819F-66D6A6A148FC}" type="datetimeFigureOut">
              <a:rPr lang="en-GB" smtClean="0"/>
              <a:t>02/10/2023</a:t>
            </a:fld>
            <a:endParaRPr lang="en-GB"/>
          </a:p>
        </p:txBody>
      </p:sp>
      <p:sp>
        <p:nvSpPr>
          <p:cNvPr id="6" name="Footer Placeholder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83949E1-0D25-4E06-9B23-503CBABBFB4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1"/>
          </p:nvPr>
        </p:nvSpPr>
        <p:spPr>
          <a:xfrm>
            <a:off x="1513762" y="9589482"/>
            <a:ext cx="13376810" cy="3996439"/>
          </a:xfrm>
        </p:spPr>
        <p:txBody>
          <a:bodyPr anchor="b"/>
          <a:lstStyle>
            <a:lvl1pPr marL="0" indent="0">
              <a:buNone/>
              <a:defRPr sz="7700" b="1"/>
            </a:lvl1pPr>
            <a:lvl2pPr marL="1476162" indent="0">
              <a:buNone/>
              <a:defRPr sz="6500" b="1"/>
            </a:lvl2pPr>
            <a:lvl3pPr marL="2952323" indent="0">
              <a:buNone/>
              <a:defRPr sz="5800" b="1"/>
            </a:lvl3pPr>
            <a:lvl4pPr marL="4428485" indent="0">
              <a:buNone/>
              <a:defRPr sz="5200" b="1"/>
            </a:lvl4pPr>
            <a:lvl5pPr marL="5904647" indent="0">
              <a:buNone/>
              <a:defRPr sz="5200" b="1"/>
            </a:lvl5pPr>
            <a:lvl6pPr marL="7380808" indent="0">
              <a:buNone/>
              <a:defRPr sz="5200" b="1"/>
            </a:lvl6pPr>
            <a:lvl7pPr marL="8856970" indent="0">
              <a:buNone/>
              <a:defRPr sz="5200" b="1"/>
            </a:lvl7pPr>
            <a:lvl8pPr marL="10333131" indent="0">
              <a:buNone/>
              <a:defRPr sz="5200" b="1"/>
            </a:lvl8pPr>
            <a:lvl9pPr marL="11809293" indent="0">
              <a:buNone/>
              <a:defRPr sz="5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 noEditPoints="1"/>
          </p:cNvSpPr>
          <p:nvPr>
            <p:ph sz="half" idx="2"/>
          </p:nvPr>
        </p:nvSpPr>
        <p:spPr>
          <a:xfrm>
            <a:off x="1513762" y="13585920"/>
            <a:ext cx="13376810" cy="24682745"/>
          </a:xfrm>
        </p:spPr>
        <p:txBody>
          <a:bodyPr/>
          <a:lstStyle>
            <a:lvl1pPr>
              <a:defRPr sz="7700"/>
            </a:lvl1pPr>
            <a:lvl2pPr>
              <a:defRPr sz="6500"/>
            </a:lvl2pPr>
            <a:lvl3pPr>
              <a:defRPr sz="5800"/>
            </a:lvl3pPr>
            <a:lvl4pPr>
              <a:defRPr sz="5200"/>
            </a:lvl4pPr>
            <a:lvl5pPr>
              <a:defRPr sz="5200"/>
            </a:lvl5pPr>
            <a:lvl6pPr>
              <a:defRPr sz="5200"/>
            </a:lvl6pPr>
            <a:lvl7pPr>
              <a:defRPr sz="5200"/>
            </a:lvl7pPr>
            <a:lvl8pPr>
              <a:defRPr sz="5200"/>
            </a:lvl8pPr>
            <a:lvl9pPr>
              <a:defRPr sz="5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 noEditPoints="1"/>
          </p:cNvSpPr>
          <p:nvPr>
            <p:ph type="body" sz="quarter" idx="3"/>
          </p:nvPr>
        </p:nvSpPr>
        <p:spPr>
          <a:xfrm>
            <a:off x="15379389" y="9589482"/>
            <a:ext cx="13382065" cy="3996439"/>
          </a:xfrm>
        </p:spPr>
        <p:txBody>
          <a:bodyPr anchor="b"/>
          <a:lstStyle>
            <a:lvl1pPr marL="0" indent="0">
              <a:buNone/>
              <a:defRPr sz="7700" b="1"/>
            </a:lvl1pPr>
            <a:lvl2pPr marL="1476162" indent="0">
              <a:buNone/>
              <a:defRPr sz="6500" b="1"/>
            </a:lvl2pPr>
            <a:lvl3pPr marL="2952323" indent="0">
              <a:buNone/>
              <a:defRPr sz="5800" b="1"/>
            </a:lvl3pPr>
            <a:lvl4pPr marL="4428485" indent="0">
              <a:buNone/>
              <a:defRPr sz="5200" b="1"/>
            </a:lvl4pPr>
            <a:lvl5pPr marL="5904647" indent="0">
              <a:buNone/>
              <a:defRPr sz="5200" b="1"/>
            </a:lvl5pPr>
            <a:lvl6pPr marL="7380808" indent="0">
              <a:buNone/>
              <a:defRPr sz="5200" b="1"/>
            </a:lvl6pPr>
            <a:lvl7pPr marL="8856970" indent="0">
              <a:buNone/>
              <a:defRPr sz="5200" b="1"/>
            </a:lvl7pPr>
            <a:lvl8pPr marL="10333131" indent="0">
              <a:buNone/>
              <a:defRPr sz="5200" b="1"/>
            </a:lvl8pPr>
            <a:lvl9pPr marL="11809293" indent="0">
              <a:buNone/>
              <a:defRPr sz="5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 noEditPoints="1"/>
          </p:cNvSpPr>
          <p:nvPr>
            <p:ph sz="quarter" idx="4"/>
          </p:nvPr>
        </p:nvSpPr>
        <p:spPr>
          <a:xfrm>
            <a:off x="15379389" y="13585920"/>
            <a:ext cx="13382065" cy="24682745"/>
          </a:xfrm>
        </p:spPr>
        <p:txBody>
          <a:bodyPr/>
          <a:lstStyle>
            <a:lvl1pPr>
              <a:defRPr sz="7700"/>
            </a:lvl1pPr>
            <a:lvl2pPr>
              <a:defRPr sz="6500"/>
            </a:lvl2pPr>
            <a:lvl3pPr>
              <a:defRPr sz="5800"/>
            </a:lvl3pPr>
            <a:lvl4pPr>
              <a:defRPr sz="5200"/>
            </a:lvl4pPr>
            <a:lvl5pPr>
              <a:defRPr sz="5200"/>
            </a:lvl5pPr>
            <a:lvl6pPr>
              <a:defRPr sz="5200"/>
            </a:lvl6pPr>
            <a:lvl7pPr>
              <a:defRPr sz="5200"/>
            </a:lvl7pPr>
            <a:lvl8pPr>
              <a:defRPr sz="5200"/>
            </a:lvl8pPr>
            <a:lvl9pPr>
              <a:defRPr sz="5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0EC361F0-C884-4461-819F-66D6A6A148FC}" type="datetimeFigureOut">
              <a:rPr lang="en-GB" smtClean="0"/>
              <a:t>02/10/2023</a:t>
            </a:fld>
            <a:endParaRPr lang="en-GB"/>
          </a:p>
        </p:txBody>
      </p:sp>
      <p:sp>
        <p:nvSpPr>
          <p:cNvPr id="8" name="Footer Placeholder 7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83949E1-0D25-4E06-9B23-503CBABBFB4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0EC361F0-C884-4461-819F-66D6A6A148FC}" type="datetimeFigureOut">
              <a:rPr lang="en-GB" smtClean="0"/>
              <a:t>02/10/2023</a:t>
            </a:fld>
            <a:endParaRPr lang="en-GB"/>
          </a:p>
        </p:txBody>
      </p:sp>
      <p:sp>
        <p:nvSpPr>
          <p:cNvPr id="4" name="Footer Placeholder 3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83949E1-0D25-4E06-9B23-503CBABBFB4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0EC361F0-C884-4461-819F-66D6A6A148FC}" type="datetimeFigureOut">
              <a:rPr lang="en-GB" smtClean="0"/>
              <a:t>02/10/2023</a:t>
            </a:fld>
            <a:endParaRPr lang="en-GB"/>
          </a:p>
        </p:txBody>
      </p:sp>
      <p:sp>
        <p:nvSpPr>
          <p:cNvPr id="3" name="Footer Placeholder 2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83949E1-0D25-4E06-9B23-503CBABBFB4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1513762" y="1705677"/>
            <a:ext cx="9960337" cy="7259047"/>
          </a:xfrm>
        </p:spPr>
        <p:txBody>
          <a:bodyPr anchor="b"/>
          <a:lstStyle>
            <a:lvl1pPr algn="l">
              <a:defRPr sz="6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 noEditPoints="1"/>
          </p:cNvSpPr>
          <p:nvPr>
            <p:ph idx="1"/>
          </p:nvPr>
        </p:nvSpPr>
        <p:spPr>
          <a:xfrm>
            <a:off x="11836768" y="1705681"/>
            <a:ext cx="16924685" cy="36562988"/>
          </a:xfrm>
        </p:spPr>
        <p:txBody>
          <a:bodyPr/>
          <a:lstStyle>
            <a:lvl1pPr>
              <a:defRPr sz="10300"/>
            </a:lvl1pPr>
            <a:lvl2pPr>
              <a:defRPr sz="9000"/>
            </a:lvl2pPr>
            <a:lvl3pPr>
              <a:defRPr sz="7700"/>
            </a:lvl3pPr>
            <a:lvl4pPr>
              <a:defRPr sz="6500"/>
            </a:lvl4pPr>
            <a:lvl5pPr>
              <a:defRPr sz="6500"/>
            </a:lvl5pPr>
            <a:lvl6pPr>
              <a:defRPr sz="6500"/>
            </a:lvl6pPr>
            <a:lvl7pPr>
              <a:defRPr sz="6500"/>
            </a:lvl7pPr>
            <a:lvl8pPr>
              <a:defRPr sz="6500"/>
            </a:lvl8pPr>
            <a:lvl9pPr>
              <a:defRPr sz="6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 noEditPoints="1"/>
          </p:cNvSpPr>
          <p:nvPr>
            <p:ph type="body" sz="half" idx="2"/>
          </p:nvPr>
        </p:nvSpPr>
        <p:spPr>
          <a:xfrm>
            <a:off x="1513762" y="8964727"/>
            <a:ext cx="9960337" cy="29303941"/>
          </a:xfrm>
        </p:spPr>
        <p:txBody>
          <a:bodyPr/>
          <a:lstStyle>
            <a:lvl1pPr marL="0" indent="0">
              <a:buNone/>
              <a:defRPr sz="4500"/>
            </a:lvl1pPr>
            <a:lvl2pPr marL="1476162" indent="0">
              <a:buNone/>
              <a:defRPr sz="3900"/>
            </a:lvl2pPr>
            <a:lvl3pPr marL="2952323" indent="0">
              <a:buNone/>
              <a:defRPr sz="3200"/>
            </a:lvl3pPr>
            <a:lvl4pPr marL="4428485" indent="0">
              <a:buNone/>
              <a:defRPr sz="2900"/>
            </a:lvl4pPr>
            <a:lvl5pPr marL="5904647" indent="0">
              <a:buNone/>
              <a:defRPr sz="2900"/>
            </a:lvl5pPr>
            <a:lvl6pPr marL="7380808" indent="0">
              <a:buNone/>
              <a:defRPr sz="2900"/>
            </a:lvl6pPr>
            <a:lvl7pPr marL="8856970" indent="0">
              <a:buNone/>
              <a:defRPr sz="2900"/>
            </a:lvl7pPr>
            <a:lvl8pPr marL="10333131" indent="0">
              <a:buNone/>
              <a:defRPr sz="2900"/>
            </a:lvl8pPr>
            <a:lvl9pPr marL="11809293" indent="0">
              <a:buNone/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0EC361F0-C884-4461-819F-66D6A6A148FC}" type="datetimeFigureOut">
              <a:rPr lang="en-GB" smtClean="0"/>
              <a:t>02/10/2023</a:t>
            </a:fld>
            <a:endParaRPr lang="en-GB"/>
          </a:p>
        </p:txBody>
      </p:sp>
      <p:sp>
        <p:nvSpPr>
          <p:cNvPr id="6" name="Footer Placeholder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83949E1-0D25-4E06-9B23-503CBABBFB4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5934153" y="29988192"/>
            <a:ext cx="18165128" cy="3540276"/>
          </a:xfrm>
        </p:spPr>
        <p:txBody>
          <a:bodyPr anchor="b"/>
          <a:lstStyle>
            <a:lvl1pPr algn="l">
              <a:defRPr sz="6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 noEditPoints="1"/>
          </p:cNvSpPr>
          <p:nvPr>
            <p:ph type="pic" idx="1"/>
          </p:nvPr>
        </p:nvSpPr>
        <p:spPr>
          <a:xfrm>
            <a:off x="5934153" y="3827859"/>
            <a:ext cx="18165128" cy="25704165"/>
          </a:xfrm>
        </p:spPr>
        <p:txBody>
          <a:bodyPr/>
          <a:lstStyle>
            <a:lvl1pPr marL="0" indent="0">
              <a:buNone/>
              <a:defRPr sz="10300"/>
            </a:lvl1pPr>
            <a:lvl2pPr marL="1476162" indent="0">
              <a:buNone/>
              <a:defRPr sz="9000"/>
            </a:lvl2pPr>
            <a:lvl3pPr marL="2952323" indent="0">
              <a:buNone/>
              <a:defRPr sz="7700"/>
            </a:lvl3pPr>
            <a:lvl4pPr marL="4428485" indent="0">
              <a:buNone/>
              <a:defRPr sz="6500"/>
            </a:lvl4pPr>
            <a:lvl5pPr marL="5904647" indent="0">
              <a:buNone/>
              <a:defRPr sz="6500"/>
            </a:lvl5pPr>
            <a:lvl6pPr marL="7380808" indent="0">
              <a:buNone/>
              <a:defRPr sz="6500"/>
            </a:lvl6pPr>
            <a:lvl7pPr marL="8856970" indent="0">
              <a:buNone/>
              <a:defRPr sz="6500"/>
            </a:lvl7pPr>
            <a:lvl8pPr marL="10333131" indent="0">
              <a:buNone/>
              <a:defRPr sz="6500"/>
            </a:lvl8pPr>
            <a:lvl9pPr marL="11809293" indent="0">
              <a:buNone/>
              <a:defRPr sz="6500"/>
            </a:lvl9pPr>
          </a:lstStyle>
          <a:p>
            <a:pPr lvl="0"/>
            <a:endParaRPr lang="en-GB"/>
          </a:p>
        </p:txBody>
      </p:sp>
      <p:sp>
        <p:nvSpPr>
          <p:cNvPr id="4" name="Text Placeholder 3"/>
          <p:cNvSpPr>
            <a:spLocks noGrp="1" noEditPoints="1"/>
          </p:cNvSpPr>
          <p:nvPr>
            <p:ph type="body" sz="half" idx="2"/>
          </p:nvPr>
        </p:nvSpPr>
        <p:spPr>
          <a:xfrm>
            <a:off x="5934153" y="33528469"/>
            <a:ext cx="18165128" cy="5027779"/>
          </a:xfrm>
        </p:spPr>
        <p:txBody>
          <a:bodyPr/>
          <a:lstStyle>
            <a:lvl1pPr marL="0" indent="0">
              <a:buNone/>
              <a:defRPr sz="4500"/>
            </a:lvl1pPr>
            <a:lvl2pPr marL="1476162" indent="0">
              <a:buNone/>
              <a:defRPr sz="3900"/>
            </a:lvl2pPr>
            <a:lvl3pPr marL="2952323" indent="0">
              <a:buNone/>
              <a:defRPr sz="3200"/>
            </a:lvl3pPr>
            <a:lvl4pPr marL="4428485" indent="0">
              <a:buNone/>
              <a:defRPr sz="2900"/>
            </a:lvl4pPr>
            <a:lvl5pPr marL="5904647" indent="0">
              <a:buNone/>
              <a:defRPr sz="2900"/>
            </a:lvl5pPr>
            <a:lvl6pPr marL="7380808" indent="0">
              <a:buNone/>
              <a:defRPr sz="2900"/>
            </a:lvl6pPr>
            <a:lvl7pPr marL="8856970" indent="0">
              <a:buNone/>
              <a:defRPr sz="2900"/>
            </a:lvl7pPr>
            <a:lvl8pPr marL="10333131" indent="0">
              <a:buNone/>
              <a:defRPr sz="2900"/>
            </a:lvl8pPr>
            <a:lvl9pPr marL="11809293" indent="0">
              <a:buNone/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0EC361F0-C884-4461-819F-66D6A6A148FC}" type="datetimeFigureOut">
              <a:rPr lang="en-GB" smtClean="0"/>
              <a:t>02/10/2023</a:t>
            </a:fld>
            <a:endParaRPr lang="en-GB"/>
          </a:p>
        </p:txBody>
      </p:sp>
      <p:sp>
        <p:nvSpPr>
          <p:cNvPr id="6" name="Footer Placeholder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83949E1-0D25-4E06-9B23-503CBABBFB4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 noEditPoints="1"/>
          </p:cNvSpPr>
          <p:nvPr>
            <p:ph type="title"/>
          </p:nvPr>
        </p:nvSpPr>
        <p:spPr>
          <a:xfrm>
            <a:off x="1513761" y="1715598"/>
            <a:ext cx="27247692" cy="7140047"/>
          </a:xfrm>
          <a:prstGeom prst="rect">
            <a:avLst/>
          </a:prstGeom>
        </p:spPr>
        <p:txBody>
          <a:bodyPr vert="horz" lIns="295232" tIns="147616" rIns="295232" bIns="147616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1"/>
          </p:nvPr>
        </p:nvSpPr>
        <p:spPr>
          <a:xfrm>
            <a:off x="1513761" y="9996068"/>
            <a:ext cx="27247692" cy="28272601"/>
          </a:xfrm>
          <a:prstGeom prst="rect">
            <a:avLst/>
          </a:prstGeom>
        </p:spPr>
        <p:txBody>
          <a:bodyPr vert="horz" lIns="295232" tIns="147616" rIns="295232" bIns="14761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2"/>
          </p:nvPr>
        </p:nvSpPr>
        <p:spPr>
          <a:xfrm>
            <a:off x="1513761" y="39706591"/>
            <a:ext cx="7064216" cy="2280848"/>
          </a:xfrm>
          <a:prstGeom prst="rect">
            <a:avLst/>
          </a:prstGeom>
        </p:spPr>
        <p:txBody>
          <a:bodyPr vert="horz" lIns="295232" tIns="147616" rIns="295232" bIns="147616" rtlCol="0" anchor="ctr"/>
          <a:lstStyle>
            <a:lvl1pPr algn="l">
              <a:defRPr sz="3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C361F0-C884-4461-819F-66D6A6A148FC}" type="datetimeFigureOut">
              <a:rPr lang="en-GB" smtClean="0"/>
              <a:t>02/10/2023</a:t>
            </a:fld>
            <a:endParaRPr lang="en-GB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3"/>
          </p:nvPr>
        </p:nvSpPr>
        <p:spPr>
          <a:xfrm>
            <a:off x="10344032" y="39706591"/>
            <a:ext cx="9587151" cy="2280848"/>
          </a:xfrm>
          <a:prstGeom prst="rect">
            <a:avLst/>
          </a:prstGeom>
        </p:spPr>
        <p:txBody>
          <a:bodyPr vert="horz" lIns="295232" tIns="147616" rIns="295232" bIns="147616" rtlCol="0" anchor="ctr"/>
          <a:lstStyle>
            <a:lvl1pPr algn="ctr">
              <a:defRPr sz="3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4"/>
          </p:nvPr>
        </p:nvSpPr>
        <p:spPr>
          <a:xfrm>
            <a:off x="21697237" y="39706591"/>
            <a:ext cx="7064216" cy="2280848"/>
          </a:xfrm>
          <a:prstGeom prst="rect">
            <a:avLst/>
          </a:prstGeom>
        </p:spPr>
        <p:txBody>
          <a:bodyPr vert="horz" lIns="295232" tIns="147616" rIns="295232" bIns="147616" rtlCol="0" anchor="ctr"/>
          <a:lstStyle>
            <a:lvl1pPr algn="r">
              <a:defRPr sz="3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3949E1-0D25-4E06-9B23-503CBABBFB48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2952323" rtl="0" eaLnBrk="1" latinLnBrk="0" hangingPunct="1">
        <a:spcBef>
          <a:spcPct val="0"/>
        </a:spcBef>
        <a:buNone/>
        <a:defRPr sz="14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07121" indent="-1107121" algn="l" defTabSz="2952323" rtl="0" eaLnBrk="1" latinLnBrk="0" hangingPunct="1">
        <a:spcBef>
          <a:spcPct val="20000"/>
        </a:spcBef>
        <a:buFont typeface="Arial" pitchFamily="34" charset="0"/>
        <a:buChar char="•"/>
        <a:defRPr sz="10300" kern="1200">
          <a:solidFill>
            <a:schemeClr val="tx1"/>
          </a:solidFill>
          <a:latin typeface="+mn-lt"/>
          <a:ea typeface="+mn-ea"/>
          <a:cs typeface="+mn-cs"/>
        </a:defRPr>
      </a:lvl1pPr>
      <a:lvl2pPr marL="2398763" indent="-922601" algn="l" defTabSz="2952323" rtl="0" eaLnBrk="1" latinLnBrk="0" hangingPunct="1">
        <a:spcBef>
          <a:spcPct val="20000"/>
        </a:spcBef>
        <a:buFont typeface="Arial" pitchFamily="34" charset="0"/>
        <a:buChar char="–"/>
        <a:defRPr sz="9000" kern="1200">
          <a:solidFill>
            <a:schemeClr val="tx1"/>
          </a:solidFill>
          <a:latin typeface="+mn-lt"/>
          <a:ea typeface="+mn-ea"/>
          <a:cs typeface="+mn-cs"/>
        </a:defRPr>
      </a:lvl2pPr>
      <a:lvl3pPr marL="3690404" indent="-738081" algn="l" defTabSz="2952323" rtl="0" eaLnBrk="1" latinLnBrk="0" hangingPunct="1">
        <a:spcBef>
          <a:spcPct val="20000"/>
        </a:spcBef>
        <a:buFont typeface="Arial" pitchFamily="34" charset="0"/>
        <a:buChar char="•"/>
        <a:defRPr sz="7700" kern="1200">
          <a:solidFill>
            <a:schemeClr val="tx1"/>
          </a:solidFill>
          <a:latin typeface="+mn-lt"/>
          <a:ea typeface="+mn-ea"/>
          <a:cs typeface="+mn-cs"/>
        </a:defRPr>
      </a:lvl3pPr>
      <a:lvl4pPr marL="5166566" indent="-738081" algn="l" defTabSz="2952323" rtl="0" eaLnBrk="1" latinLnBrk="0" hangingPunct="1">
        <a:spcBef>
          <a:spcPct val="20000"/>
        </a:spcBef>
        <a:buFont typeface="Arial" pitchFamily="34" charset="0"/>
        <a:buChar char="–"/>
        <a:defRPr sz="6500" kern="1200">
          <a:solidFill>
            <a:schemeClr val="tx1"/>
          </a:solidFill>
          <a:latin typeface="+mn-lt"/>
          <a:ea typeface="+mn-ea"/>
          <a:cs typeface="+mn-cs"/>
        </a:defRPr>
      </a:lvl4pPr>
      <a:lvl5pPr marL="6642727" indent="-738081" algn="l" defTabSz="2952323" rtl="0" eaLnBrk="1" latinLnBrk="0" hangingPunct="1">
        <a:spcBef>
          <a:spcPct val="20000"/>
        </a:spcBef>
        <a:buFont typeface="Arial" pitchFamily="34" charset="0"/>
        <a:buChar char="»"/>
        <a:defRPr sz="6500" kern="1200">
          <a:solidFill>
            <a:schemeClr val="tx1"/>
          </a:solidFill>
          <a:latin typeface="+mn-lt"/>
          <a:ea typeface="+mn-ea"/>
          <a:cs typeface="+mn-cs"/>
        </a:defRPr>
      </a:lvl5pPr>
      <a:lvl6pPr marL="8118889" indent="-738081" algn="l" defTabSz="2952323" rtl="0" eaLnBrk="1" latinLnBrk="0" hangingPunct="1">
        <a:spcBef>
          <a:spcPct val="20000"/>
        </a:spcBef>
        <a:buFont typeface="Arial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6pPr>
      <a:lvl7pPr marL="9595051" indent="-738081" algn="l" defTabSz="2952323" rtl="0" eaLnBrk="1" latinLnBrk="0" hangingPunct="1">
        <a:spcBef>
          <a:spcPct val="20000"/>
        </a:spcBef>
        <a:buFont typeface="Arial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7pPr>
      <a:lvl8pPr marL="11071212" indent="-738081" algn="l" defTabSz="2952323" rtl="0" eaLnBrk="1" latinLnBrk="0" hangingPunct="1">
        <a:spcBef>
          <a:spcPct val="20000"/>
        </a:spcBef>
        <a:buFont typeface="Arial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8pPr>
      <a:lvl9pPr marL="12547374" indent="-738081" algn="l" defTabSz="2952323" rtl="0" eaLnBrk="1" latinLnBrk="0" hangingPunct="1">
        <a:spcBef>
          <a:spcPct val="20000"/>
        </a:spcBef>
        <a:buFont typeface="Arial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1pPr>
      <a:lvl2pPr marL="1476162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2pPr>
      <a:lvl3pPr marL="2952323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3pPr>
      <a:lvl4pPr marL="4428485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4pPr>
      <a:lvl5pPr marL="5904647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5pPr>
      <a:lvl6pPr marL="7380808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6pPr>
      <a:lvl7pPr marL="8856970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7pPr>
      <a:lvl8pPr marL="10333131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8pPr>
      <a:lvl9pPr marL="11809293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 /><Relationship Id="rId2" Type="http://schemas.microsoft.com/office/2007/relationships/media" Target="../media/media1.mp4" /><Relationship Id="rId1" Type="http://schemas.openxmlformats.org/officeDocument/2006/relationships/video" Target="NULL" TargetMode="External" /><Relationship Id="rId6" Type="http://schemas.openxmlformats.org/officeDocument/2006/relationships/image" Target="../media/image2.png" /><Relationship Id="rId5" Type="http://schemas.openxmlformats.org/officeDocument/2006/relationships/image" Target="../media/image1.png" /><Relationship Id="rId4" Type="http://schemas.openxmlformats.org/officeDocument/2006/relationships/notesSlide" Target="../notesSlides/notesSlide1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-up of a poster&#10;&#10;Description automatically generated">
            <a:extLst>
              <a:ext uri="{FF2B5EF4-FFF2-40B4-BE49-F238E27FC236}">
                <a16:creationId xmlns:a16="http://schemas.microsoft.com/office/drawing/2014/main" id="{F183B362-6117-AA24-457D-71CE1F6035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6" y="0"/>
            <a:ext cx="30286200" cy="42840275"/>
          </a:xfrm>
          <a:prstGeom prst="rect">
            <a:avLst/>
          </a:prstGeom>
        </p:spPr>
      </p:pic>
      <p:pic>
        <p:nvPicPr>
          <p:cNvPr id="5" name="Excema Video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end="5870"/>
                </p14:media>
              </p:ext>
            </p:extLst>
          </p:nvPr>
        </p:nvPicPr>
        <p:blipFill>
          <a:blip r:embed="rId6"/>
          <a:srcRect/>
          <a:stretch>
            <a:fillRect/>
          </a:stretch>
        </p:blipFill>
        <p:spPr>
          <a:xfrm>
            <a:off x="808014" y="4066209"/>
            <a:ext cx="13953550" cy="7848872"/>
          </a:xfrm>
          <a:prstGeom prst="rect">
            <a:avLst/>
          </a:prstGeom>
          <a:ln w="4762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13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Notes Theme">
  <a:themeElements>
    <a:clrScheme name="Office Notes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Notes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Notes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1"/>
        </a:gradFill>
      </a:fillStyleLst>
      <a:lnStyleLst>
        <a:ln w="9525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>
          <a:solidFill>
            <a:schemeClr val="phClr"/>
          </a:solidFill>
          <a:prstDash val="solid"/>
        </a:ln>
        <a:ln w="38100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4404</TotalTime>
  <Words>1</Words>
  <Application>Microsoft Office PowerPoint</Application>
  <PresentationFormat>Custom</PresentationFormat>
  <Paragraphs>1</Paragraphs>
  <Slides>1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UHS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Patise, Anuchana</dc:creator>
  <cp:lastModifiedBy>Hayley Brown</cp:lastModifiedBy>
  <cp:revision>31</cp:revision>
  <dcterms:created xsi:type="dcterms:W3CDTF">2017-03-21T10:39:58Z</dcterms:created>
  <dcterms:modified xsi:type="dcterms:W3CDTF">2023-10-02T16:53:50Z</dcterms:modified>
</cp:coreProperties>
</file>