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 id="2147483675" r:id="rId4"/>
  </p:sldMasterIdLst>
  <p:sldIdLst>
    <p:sldId id="258" r:id="rId5"/>
  </p:sldIdLst>
  <p:sldSz cx="21386800" cy="30279975"/>
  <p:notesSz cx="6858000" cy="9144000"/>
  <p:defaultTextStyle>
    <a:defPPr>
      <a:defRPr lang="en-US"/>
    </a:defPPr>
    <a:lvl1pPr marL="0" algn="l" defTabSz="4174503" rtl="0" eaLnBrk="1" latinLnBrk="0" hangingPunct="1">
      <a:defRPr sz="8200" kern="1200">
        <a:solidFill>
          <a:schemeClr val="tx1"/>
        </a:solidFill>
        <a:latin typeface="+mn-lt"/>
        <a:ea typeface="+mn-ea"/>
        <a:cs typeface="+mn-cs"/>
      </a:defRPr>
    </a:lvl1pPr>
    <a:lvl2pPr marL="2087251" algn="l" defTabSz="4174503" rtl="0" eaLnBrk="1" latinLnBrk="0" hangingPunct="1">
      <a:defRPr sz="8200" kern="1200">
        <a:solidFill>
          <a:schemeClr val="tx1"/>
        </a:solidFill>
        <a:latin typeface="+mn-lt"/>
        <a:ea typeface="+mn-ea"/>
        <a:cs typeface="+mn-cs"/>
      </a:defRPr>
    </a:lvl2pPr>
    <a:lvl3pPr marL="4174503" algn="l" defTabSz="4174503" rtl="0" eaLnBrk="1" latinLnBrk="0" hangingPunct="1">
      <a:defRPr sz="8200" kern="1200">
        <a:solidFill>
          <a:schemeClr val="tx1"/>
        </a:solidFill>
        <a:latin typeface="+mn-lt"/>
        <a:ea typeface="+mn-ea"/>
        <a:cs typeface="+mn-cs"/>
      </a:defRPr>
    </a:lvl3pPr>
    <a:lvl4pPr marL="6261753" algn="l" defTabSz="4174503" rtl="0" eaLnBrk="1" latinLnBrk="0" hangingPunct="1">
      <a:defRPr sz="8200" kern="1200">
        <a:solidFill>
          <a:schemeClr val="tx1"/>
        </a:solidFill>
        <a:latin typeface="+mn-lt"/>
        <a:ea typeface="+mn-ea"/>
        <a:cs typeface="+mn-cs"/>
      </a:defRPr>
    </a:lvl4pPr>
    <a:lvl5pPr marL="8349005" algn="l" defTabSz="4174503" rtl="0" eaLnBrk="1" latinLnBrk="0" hangingPunct="1">
      <a:defRPr sz="8200" kern="1200">
        <a:solidFill>
          <a:schemeClr val="tx1"/>
        </a:solidFill>
        <a:latin typeface="+mn-lt"/>
        <a:ea typeface="+mn-ea"/>
        <a:cs typeface="+mn-cs"/>
      </a:defRPr>
    </a:lvl5pPr>
    <a:lvl6pPr marL="10436256" algn="l" defTabSz="4174503" rtl="0" eaLnBrk="1" latinLnBrk="0" hangingPunct="1">
      <a:defRPr sz="8200" kern="1200">
        <a:solidFill>
          <a:schemeClr val="tx1"/>
        </a:solidFill>
        <a:latin typeface="+mn-lt"/>
        <a:ea typeface="+mn-ea"/>
        <a:cs typeface="+mn-cs"/>
      </a:defRPr>
    </a:lvl6pPr>
    <a:lvl7pPr marL="12523508" algn="l" defTabSz="4174503" rtl="0" eaLnBrk="1" latinLnBrk="0" hangingPunct="1">
      <a:defRPr sz="8200" kern="1200">
        <a:solidFill>
          <a:schemeClr val="tx1"/>
        </a:solidFill>
        <a:latin typeface="+mn-lt"/>
        <a:ea typeface="+mn-ea"/>
        <a:cs typeface="+mn-cs"/>
      </a:defRPr>
    </a:lvl7pPr>
    <a:lvl8pPr marL="14610754" algn="l" defTabSz="4174503" rtl="0" eaLnBrk="1" latinLnBrk="0" hangingPunct="1">
      <a:defRPr sz="8200" kern="1200">
        <a:solidFill>
          <a:schemeClr val="tx1"/>
        </a:solidFill>
        <a:latin typeface="+mn-lt"/>
        <a:ea typeface="+mn-ea"/>
        <a:cs typeface="+mn-cs"/>
      </a:defRPr>
    </a:lvl8pPr>
    <a:lvl9pPr marL="16698006" algn="l" defTabSz="4174503"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33A874-5BAA-27CA-F8F3-E559726352B1}" name="Hargadon-Lowe, Antonia" initials="HLA" userId="S::Antonia.Hargadon-Lowe@uhs.nhs.uk::9eb1c7fc-5e13-46f6-a344-7b0e38d25259" providerId="AD"/>
  <p188:author id="{EC18B0D3-B717-E85B-6127-8C4924117964}" name="Pip Watson" initials="PW" userId="0e3dd5096c3934c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87" autoAdjust="0"/>
    <p:restoredTop sz="94676"/>
  </p:normalViewPr>
  <p:slideViewPr>
    <p:cSldViewPr>
      <p:cViewPr>
        <p:scale>
          <a:sx n="50" d="100"/>
          <a:sy n="50" d="100"/>
        </p:scale>
        <p:origin x="1218" y="-3564"/>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87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1" y="9406426"/>
            <a:ext cx="18178780" cy="6490569"/>
          </a:xfrm>
          <a:prstGeom prst="rect">
            <a:avLst/>
          </a:prstGeom>
        </p:spPr>
        <p:txBody>
          <a:bodyPr lIns="417511" tIns="208755" rIns="417511" bIns="208755"/>
          <a:lstStyle/>
          <a:p>
            <a:r>
              <a:rPr lang="en-GB"/>
              <a:t>Click to edit Master title style</a:t>
            </a:r>
          </a:p>
        </p:txBody>
      </p:sp>
      <p:sp>
        <p:nvSpPr>
          <p:cNvPr id="3" name="Subtitle 2"/>
          <p:cNvSpPr>
            <a:spLocks noGrp="1"/>
          </p:cNvSpPr>
          <p:nvPr>
            <p:ph type="subTitle" idx="1"/>
          </p:nvPr>
        </p:nvSpPr>
        <p:spPr>
          <a:xfrm>
            <a:off x="3208020" y="17158652"/>
            <a:ext cx="14970760" cy="7738216"/>
          </a:xfrm>
          <a:prstGeom prst="rect">
            <a:avLst/>
          </a:prstGeom>
        </p:spPr>
        <p:txBody>
          <a:bodyPr lIns="417511" tIns="208755" rIns="417511" bIns="208755"/>
          <a:lstStyle>
            <a:lvl1pPr marL="0" indent="0" algn="ctr">
              <a:buNone/>
              <a:defRPr>
                <a:solidFill>
                  <a:schemeClr val="tx1">
                    <a:tint val="75000"/>
                  </a:schemeClr>
                </a:solidFill>
              </a:defRPr>
            </a:lvl1pPr>
            <a:lvl2pPr marL="1474439" indent="0" algn="ctr">
              <a:buNone/>
              <a:defRPr>
                <a:solidFill>
                  <a:schemeClr val="tx1">
                    <a:tint val="75000"/>
                  </a:schemeClr>
                </a:solidFill>
              </a:defRPr>
            </a:lvl2pPr>
            <a:lvl3pPr marL="2948880" indent="0" algn="ctr">
              <a:buNone/>
              <a:defRPr>
                <a:solidFill>
                  <a:schemeClr val="tx1">
                    <a:tint val="75000"/>
                  </a:schemeClr>
                </a:solidFill>
              </a:defRPr>
            </a:lvl3pPr>
            <a:lvl4pPr marL="4423318" indent="0" algn="ctr">
              <a:buNone/>
              <a:defRPr>
                <a:solidFill>
                  <a:schemeClr val="tx1">
                    <a:tint val="75000"/>
                  </a:schemeClr>
                </a:solidFill>
              </a:defRPr>
            </a:lvl4pPr>
            <a:lvl5pPr marL="5897757" indent="0" algn="ctr">
              <a:buNone/>
              <a:defRPr>
                <a:solidFill>
                  <a:schemeClr val="tx1">
                    <a:tint val="75000"/>
                  </a:schemeClr>
                </a:solidFill>
              </a:defRPr>
            </a:lvl5pPr>
            <a:lvl6pPr marL="7372198" indent="0" algn="ctr">
              <a:buNone/>
              <a:defRPr>
                <a:solidFill>
                  <a:schemeClr val="tx1">
                    <a:tint val="75000"/>
                  </a:schemeClr>
                </a:solidFill>
              </a:defRPr>
            </a:lvl6pPr>
            <a:lvl7pPr marL="8846636" indent="0" algn="ctr">
              <a:buNone/>
              <a:defRPr>
                <a:solidFill>
                  <a:schemeClr val="tx1">
                    <a:tint val="75000"/>
                  </a:schemeClr>
                </a:solidFill>
              </a:defRPr>
            </a:lvl7pPr>
            <a:lvl8pPr marL="10321075" indent="0" algn="ctr">
              <a:buNone/>
              <a:defRPr>
                <a:solidFill>
                  <a:schemeClr val="tx1">
                    <a:tint val="75000"/>
                  </a:schemeClr>
                </a:solidFill>
              </a:defRPr>
            </a:lvl8pPr>
            <a:lvl9pPr marL="11795517"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1069339" y="28065057"/>
            <a:ext cx="4990254" cy="1612129"/>
          </a:xfrm>
          <a:prstGeom prst="rect">
            <a:avLst/>
          </a:prstGeom>
        </p:spPr>
        <p:txBody>
          <a:bodyPr lIns="417511" tIns="208755" rIns="417511" bIns="208755"/>
          <a:lstStyle/>
          <a:p>
            <a:fld id="{41AEFC0C-D865-4BD4-AF83-3E410E93B6DB}" type="datetimeFigureOut">
              <a:rPr lang="en-GB" smtClean="0"/>
              <a:t>06/10/2023</a:t>
            </a:fld>
            <a:endParaRPr lang="en-GB"/>
          </a:p>
        </p:txBody>
      </p:sp>
      <p:sp>
        <p:nvSpPr>
          <p:cNvPr id="5" name="Footer Placeholder 4"/>
          <p:cNvSpPr>
            <a:spLocks noGrp="1"/>
          </p:cNvSpPr>
          <p:nvPr>
            <p:ph type="ftr" sz="quarter" idx="11"/>
          </p:nvPr>
        </p:nvSpPr>
        <p:spPr>
          <a:xfrm>
            <a:off x="7307157" y="28065057"/>
            <a:ext cx="6772487" cy="1612129"/>
          </a:xfrm>
          <a:prstGeom prst="rect">
            <a:avLst/>
          </a:prstGeom>
        </p:spPr>
        <p:txBody>
          <a:bodyPr lIns="417511" tIns="208755" rIns="417511" bIns="208755"/>
          <a:lstStyle/>
          <a:p>
            <a:endParaRPr lang="en-GB"/>
          </a:p>
        </p:txBody>
      </p:sp>
      <p:sp>
        <p:nvSpPr>
          <p:cNvPr id="6" name="Slide Number Placeholder 5"/>
          <p:cNvSpPr>
            <a:spLocks noGrp="1"/>
          </p:cNvSpPr>
          <p:nvPr>
            <p:ph type="sldNum" sz="quarter" idx="12"/>
          </p:nvPr>
        </p:nvSpPr>
        <p:spPr>
          <a:xfrm>
            <a:off x="15327207" y="28065057"/>
            <a:ext cx="4990254" cy="1612129"/>
          </a:xfrm>
          <a:prstGeom prst="rect">
            <a:avLst/>
          </a:prstGeom>
        </p:spPr>
        <p:txBody>
          <a:bodyPr lIns="417511" tIns="208755" rIns="417511" bIns="208755"/>
          <a:lstStyle/>
          <a:p>
            <a:fld id="{ECE6DF17-DE21-4167-85E8-7472060F960B}" type="slidenum">
              <a:rPr lang="en-GB" smtClean="0"/>
              <a:t>‹#›</a:t>
            </a:fld>
            <a:endParaRPr lang="en-GB"/>
          </a:p>
        </p:txBody>
      </p:sp>
    </p:spTree>
    <p:extLst>
      <p:ext uri="{BB962C8B-B14F-4D97-AF65-F5344CB8AC3E}">
        <p14:creationId xmlns:p14="http://schemas.microsoft.com/office/powerpoint/2010/main" val="767267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340" y="1212603"/>
            <a:ext cx="19248120" cy="5046662"/>
          </a:xfrm>
          <a:prstGeom prst="rect">
            <a:avLst/>
          </a:prstGeom>
        </p:spPr>
        <p:txBody>
          <a:bodyPr lIns="417511" tIns="208755" rIns="417511" bIns="208755"/>
          <a:lstStyle/>
          <a:p>
            <a:r>
              <a:rPr lang="en-GB"/>
              <a:t>Click to edit Master title style</a:t>
            </a:r>
            <a:endParaRPr lang="en-US"/>
          </a:p>
        </p:txBody>
      </p:sp>
      <p:sp>
        <p:nvSpPr>
          <p:cNvPr id="3" name="Content Placeholder 2"/>
          <p:cNvSpPr>
            <a:spLocks noGrp="1"/>
          </p:cNvSpPr>
          <p:nvPr>
            <p:ph idx="1"/>
          </p:nvPr>
        </p:nvSpPr>
        <p:spPr>
          <a:xfrm>
            <a:off x="1069340" y="7065335"/>
            <a:ext cx="19248120" cy="19983384"/>
          </a:xfrm>
          <a:prstGeom prst="rect">
            <a:avLst/>
          </a:prstGeom>
        </p:spPr>
        <p:txBody>
          <a:bodyPr lIns="417511" tIns="208755" rIns="417511" bIns="208755"/>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069339" y="28065057"/>
            <a:ext cx="4990254" cy="1612129"/>
          </a:xfrm>
          <a:prstGeom prst="rect">
            <a:avLst/>
          </a:prstGeom>
        </p:spPr>
        <p:txBody>
          <a:bodyPr lIns="417511" tIns="208755" rIns="417511" bIns="208755"/>
          <a:lstStyle>
            <a:lvl1pPr>
              <a:defRPr>
                <a:cs typeface="Arial" charset="0"/>
              </a:defRPr>
            </a:lvl1pPr>
          </a:lstStyle>
          <a:p>
            <a:fld id="{41AEFC0C-D865-4BD4-AF83-3E410E93B6DB}" type="datetimeFigureOut">
              <a:rPr lang="en-GB" smtClean="0"/>
              <a:t>06/10/2023</a:t>
            </a:fld>
            <a:endParaRPr lang="en-GB"/>
          </a:p>
        </p:txBody>
      </p:sp>
      <p:sp>
        <p:nvSpPr>
          <p:cNvPr id="5" name="Footer Placeholder 4"/>
          <p:cNvSpPr>
            <a:spLocks noGrp="1"/>
          </p:cNvSpPr>
          <p:nvPr>
            <p:ph type="ftr" sz="quarter" idx="11"/>
          </p:nvPr>
        </p:nvSpPr>
        <p:spPr>
          <a:xfrm>
            <a:off x="7307157" y="28065057"/>
            <a:ext cx="6772487" cy="1612129"/>
          </a:xfrm>
          <a:prstGeom prst="rect">
            <a:avLst/>
          </a:prstGeom>
        </p:spPr>
        <p:txBody>
          <a:bodyPr lIns="417511" tIns="208755" rIns="417511" bIns="208755"/>
          <a:lstStyle>
            <a:lvl1pPr>
              <a:defRPr>
                <a:cs typeface="Arial" charset="0"/>
              </a:defRPr>
            </a:lvl1pPr>
          </a:lstStyle>
          <a:p>
            <a:endParaRPr lang="en-GB"/>
          </a:p>
        </p:txBody>
      </p:sp>
      <p:sp>
        <p:nvSpPr>
          <p:cNvPr id="6" name="Slide Number Placeholder 5"/>
          <p:cNvSpPr>
            <a:spLocks noGrp="1"/>
          </p:cNvSpPr>
          <p:nvPr>
            <p:ph type="sldNum" sz="quarter" idx="12"/>
          </p:nvPr>
        </p:nvSpPr>
        <p:spPr>
          <a:xfrm>
            <a:off x="15327207" y="28065057"/>
            <a:ext cx="4990254" cy="1612129"/>
          </a:xfrm>
          <a:prstGeom prst="rect">
            <a:avLst/>
          </a:prstGeom>
        </p:spPr>
        <p:txBody>
          <a:bodyPr lIns="417511" tIns="208755" rIns="417511" bIns="208755"/>
          <a:lstStyle>
            <a:lvl1pPr>
              <a:defRPr>
                <a:cs typeface="Arial" charset="0"/>
              </a:defRPr>
            </a:lvl1pPr>
          </a:lstStyle>
          <a:p>
            <a:fld id="{ECE6DF17-DE21-4167-85E8-7472060F960B}" type="slidenum">
              <a:rPr lang="en-GB" smtClean="0"/>
              <a:t>‹#›</a:t>
            </a:fld>
            <a:endParaRPr lang="en-GB"/>
          </a:p>
        </p:txBody>
      </p:sp>
    </p:spTree>
    <p:extLst>
      <p:ext uri="{BB962C8B-B14F-4D97-AF65-F5344CB8AC3E}">
        <p14:creationId xmlns:p14="http://schemas.microsoft.com/office/powerpoint/2010/main" val="81279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340" y="1212603"/>
            <a:ext cx="19248120" cy="5046662"/>
          </a:xfrm>
          <a:prstGeom prst="rect">
            <a:avLst/>
          </a:prstGeom>
        </p:spPr>
        <p:txBody>
          <a:bodyPr lIns="417511" tIns="208755" rIns="417511" bIns="208755"/>
          <a:lstStyle/>
          <a:p>
            <a:r>
              <a:rPr lang="en-GB"/>
              <a:t>Click to edit Master title style</a:t>
            </a:r>
          </a:p>
        </p:txBody>
      </p:sp>
      <p:sp>
        <p:nvSpPr>
          <p:cNvPr id="3" name="Content Placeholder 2"/>
          <p:cNvSpPr>
            <a:spLocks noGrp="1"/>
          </p:cNvSpPr>
          <p:nvPr>
            <p:ph sz="half" idx="1"/>
          </p:nvPr>
        </p:nvSpPr>
        <p:spPr>
          <a:xfrm>
            <a:off x="1069340" y="7065335"/>
            <a:ext cx="9445837" cy="19983384"/>
          </a:xfrm>
          <a:prstGeom prst="rect">
            <a:avLst/>
          </a:prstGeom>
        </p:spPr>
        <p:txBody>
          <a:bodyPr lIns="417511" tIns="208755" rIns="417511" bIns="208755"/>
          <a:lstStyle>
            <a:lvl1pPr>
              <a:defRPr sz="9041"/>
            </a:lvl1pPr>
            <a:lvl2pPr>
              <a:defRPr sz="7769"/>
            </a:lvl2pPr>
            <a:lvl3pPr>
              <a:defRPr sz="6427"/>
            </a:lvl3pPr>
            <a:lvl4pPr>
              <a:defRPr sz="5792"/>
            </a:lvl4pPr>
            <a:lvl5pPr>
              <a:defRPr sz="5792"/>
            </a:lvl5pPr>
            <a:lvl6pPr>
              <a:defRPr sz="5792"/>
            </a:lvl6pPr>
            <a:lvl7pPr>
              <a:defRPr sz="5792"/>
            </a:lvl7pPr>
            <a:lvl8pPr>
              <a:defRPr sz="5792"/>
            </a:lvl8pPr>
            <a:lvl9pPr>
              <a:defRPr sz="579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10871623" y="7065335"/>
            <a:ext cx="9445837" cy="19983384"/>
          </a:xfrm>
          <a:prstGeom prst="rect">
            <a:avLst/>
          </a:prstGeom>
        </p:spPr>
        <p:txBody>
          <a:bodyPr lIns="417511" tIns="208755" rIns="417511" bIns="208755"/>
          <a:lstStyle>
            <a:lvl1pPr>
              <a:defRPr sz="9041"/>
            </a:lvl1pPr>
            <a:lvl2pPr>
              <a:defRPr sz="7769"/>
            </a:lvl2pPr>
            <a:lvl3pPr>
              <a:defRPr sz="6427"/>
            </a:lvl3pPr>
            <a:lvl4pPr>
              <a:defRPr sz="5792"/>
            </a:lvl4pPr>
            <a:lvl5pPr>
              <a:defRPr sz="5792"/>
            </a:lvl5pPr>
            <a:lvl6pPr>
              <a:defRPr sz="5792"/>
            </a:lvl6pPr>
            <a:lvl7pPr>
              <a:defRPr sz="5792"/>
            </a:lvl7pPr>
            <a:lvl8pPr>
              <a:defRPr sz="5792"/>
            </a:lvl8pPr>
            <a:lvl9pPr>
              <a:defRPr sz="579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a:xfrm>
            <a:off x="1069339" y="28065057"/>
            <a:ext cx="4990254" cy="1612129"/>
          </a:xfrm>
          <a:prstGeom prst="rect">
            <a:avLst/>
          </a:prstGeom>
        </p:spPr>
        <p:txBody>
          <a:bodyPr lIns="417511" tIns="208755" rIns="417511" bIns="208755"/>
          <a:lstStyle/>
          <a:p>
            <a:fld id="{41AEFC0C-D865-4BD4-AF83-3E410E93B6DB}" type="datetimeFigureOut">
              <a:rPr lang="en-GB" smtClean="0"/>
              <a:t>06/10/2023</a:t>
            </a:fld>
            <a:endParaRPr lang="en-GB"/>
          </a:p>
        </p:txBody>
      </p:sp>
      <p:sp>
        <p:nvSpPr>
          <p:cNvPr id="6" name="Footer Placeholder 5"/>
          <p:cNvSpPr>
            <a:spLocks noGrp="1"/>
          </p:cNvSpPr>
          <p:nvPr>
            <p:ph type="ftr" sz="quarter" idx="11"/>
          </p:nvPr>
        </p:nvSpPr>
        <p:spPr>
          <a:xfrm>
            <a:off x="7307157" y="28065057"/>
            <a:ext cx="6772487" cy="1612129"/>
          </a:xfrm>
          <a:prstGeom prst="rect">
            <a:avLst/>
          </a:prstGeom>
        </p:spPr>
        <p:txBody>
          <a:bodyPr lIns="417511" tIns="208755" rIns="417511" bIns="208755"/>
          <a:lstStyle/>
          <a:p>
            <a:endParaRPr lang="en-GB"/>
          </a:p>
        </p:txBody>
      </p:sp>
      <p:sp>
        <p:nvSpPr>
          <p:cNvPr id="7" name="Slide Number Placeholder 6"/>
          <p:cNvSpPr>
            <a:spLocks noGrp="1"/>
          </p:cNvSpPr>
          <p:nvPr>
            <p:ph type="sldNum" sz="quarter" idx="12"/>
          </p:nvPr>
        </p:nvSpPr>
        <p:spPr>
          <a:xfrm>
            <a:off x="15327207" y="28065057"/>
            <a:ext cx="4990254" cy="1612129"/>
          </a:xfrm>
          <a:prstGeom prst="rect">
            <a:avLst/>
          </a:prstGeom>
        </p:spPr>
        <p:txBody>
          <a:bodyPr lIns="417511" tIns="208755" rIns="417511" bIns="208755"/>
          <a:lstStyle/>
          <a:p>
            <a:fld id="{ECE6DF17-DE21-4167-85E8-7472060F960B}" type="slidenum">
              <a:rPr lang="en-GB" smtClean="0"/>
              <a:t>‹#›</a:t>
            </a:fld>
            <a:endParaRPr lang="en-GB"/>
          </a:p>
        </p:txBody>
      </p:sp>
    </p:spTree>
    <p:extLst>
      <p:ext uri="{BB962C8B-B14F-4D97-AF65-F5344CB8AC3E}">
        <p14:creationId xmlns:p14="http://schemas.microsoft.com/office/powerpoint/2010/main" val="1656053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258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7" name="Group 6"/>
          <p:cNvGrpSpPr/>
          <p:nvPr/>
        </p:nvGrpSpPr>
        <p:grpSpPr>
          <a:xfrm>
            <a:off x="541037" y="29166714"/>
            <a:ext cx="20304726" cy="752848"/>
            <a:chOff x="827982" y="39857038"/>
            <a:chExt cx="28371152" cy="1047372"/>
          </a:xfrm>
        </p:grpSpPr>
        <p:sp>
          <p:nvSpPr>
            <p:cNvPr id="8" name="TextBox 7"/>
            <p:cNvSpPr txBox="1"/>
            <p:nvPr/>
          </p:nvSpPr>
          <p:spPr>
            <a:xfrm>
              <a:off x="827982" y="39929046"/>
              <a:ext cx="28371152" cy="975364"/>
            </a:xfrm>
            <a:prstGeom prst="rect">
              <a:avLst/>
            </a:prstGeom>
            <a:noFill/>
          </p:spPr>
          <p:txBody>
            <a:bodyPr wrap="square" rtlCol="0">
              <a:spAutoFit/>
            </a:bodyPr>
            <a:lstStyle/>
            <a:p>
              <a:pPr algn="ctr"/>
              <a:r>
                <a:rPr lang="en-GB" sz="1978" dirty="0">
                  <a:solidFill>
                    <a:schemeClr val="bg1"/>
                  </a:solidFill>
                  <a:latin typeface="Arial" pitchFamily="34" charset="0"/>
                  <a:cs typeface="Arial" pitchFamily="34" charset="0"/>
                </a:rPr>
                <a:t>The NIHR Southampton Biomedical Research Centre is funded by the National Institute for Health Research (NIHR) and is a partnership between </a:t>
              </a:r>
            </a:p>
            <a:p>
              <a:pPr algn="ctr"/>
              <a:r>
                <a:rPr lang="en-GB" sz="1978" dirty="0">
                  <a:solidFill>
                    <a:schemeClr val="bg1"/>
                  </a:solidFill>
                  <a:latin typeface="Arial" pitchFamily="34" charset="0"/>
                  <a:cs typeface="Arial" pitchFamily="34" charset="0"/>
                </a:rPr>
                <a:t>University Hospital Southampton NHS</a:t>
              </a:r>
              <a:r>
                <a:rPr lang="en-GB" sz="1978" baseline="0" dirty="0">
                  <a:solidFill>
                    <a:schemeClr val="bg1"/>
                  </a:solidFill>
                  <a:latin typeface="Arial" pitchFamily="34" charset="0"/>
                  <a:cs typeface="Arial" pitchFamily="34" charset="0"/>
                </a:rPr>
                <a:t> F</a:t>
              </a:r>
              <a:r>
                <a:rPr lang="en-GB" sz="1978" dirty="0">
                  <a:solidFill>
                    <a:schemeClr val="bg1"/>
                  </a:solidFill>
                  <a:latin typeface="Arial" pitchFamily="34" charset="0"/>
                  <a:cs typeface="Arial" pitchFamily="34" charset="0"/>
                </a:rPr>
                <a:t>oundation Trust and the University of Southampton</a:t>
              </a:r>
            </a:p>
          </p:txBody>
        </p:sp>
        <p:cxnSp>
          <p:nvCxnSpPr>
            <p:cNvPr id="9" name="Straight Connector 8"/>
            <p:cNvCxnSpPr/>
            <p:nvPr/>
          </p:nvCxnSpPr>
          <p:spPr>
            <a:xfrm>
              <a:off x="1188022" y="39857038"/>
              <a:ext cx="27651072" cy="0"/>
            </a:xfrm>
            <a:prstGeom prst="line">
              <a:avLst/>
            </a:prstGeom>
            <a:ln w="57150">
              <a:solidFill>
                <a:srgbClr val="D81E05"/>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70665" y="315584"/>
            <a:ext cx="8065778" cy="1028518"/>
            <a:chOff x="467942" y="439045"/>
            <a:chExt cx="10513168" cy="1037729"/>
          </a:xfrm>
        </p:grpSpPr>
        <p:sp>
          <p:nvSpPr>
            <p:cNvPr id="11" name="TextBox 10"/>
            <p:cNvSpPr txBox="1"/>
            <p:nvPr/>
          </p:nvSpPr>
          <p:spPr>
            <a:xfrm>
              <a:off x="467942" y="439045"/>
              <a:ext cx="10513168" cy="794964"/>
            </a:xfrm>
            <a:prstGeom prst="rect">
              <a:avLst/>
            </a:prstGeom>
            <a:solidFill>
              <a:schemeClr val="tx1"/>
            </a:solidFill>
          </p:spPr>
          <p:txBody>
            <a:bodyPr wrap="square" rtlCol="0">
              <a:spAutoFit/>
            </a:bodyPr>
            <a:lstStyle/>
            <a:p>
              <a:r>
                <a:rPr lang="en-GB" sz="2260" dirty="0">
                  <a:solidFill>
                    <a:schemeClr val="bg1"/>
                  </a:solidFill>
                  <a:latin typeface="Arial" pitchFamily="34" charset="0"/>
                  <a:cs typeface="Arial" pitchFamily="34" charset="0"/>
                </a:rPr>
                <a:t>NIHR Southampton </a:t>
              </a:r>
            </a:p>
            <a:p>
              <a:r>
                <a:rPr lang="en-GB" sz="2260" dirty="0">
                  <a:solidFill>
                    <a:schemeClr val="bg1"/>
                  </a:solidFill>
                  <a:latin typeface="Arial" pitchFamily="34" charset="0"/>
                  <a:cs typeface="Arial" pitchFamily="34" charset="0"/>
                </a:rPr>
                <a:t>Biomedical Research Centre</a:t>
              </a:r>
            </a:p>
          </p:txBody>
        </p:sp>
        <p:cxnSp>
          <p:nvCxnSpPr>
            <p:cNvPr id="12" name="Straight Connector 11"/>
            <p:cNvCxnSpPr/>
            <p:nvPr/>
          </p:nvCxnSpPr>
          <p:spPr>
            <a:xfrm>
              <a:off x="611958" y="1476774"/>
              <a:ext cx="5184576" cy="0"/>
            </a:xfrm>
            <a:prstGeom prst="line">
              <a:avLst/>
            </a:prstGeom>
            <a:solidFill>
              <a:schemeClr val="tx1"/>
            </a:solidFill>
            <a:ln w="57150">
              <a:solidFill>
                <a:srgbClr val="D81E05"/>
              </a:solidFill>
            </a:ln>
          </p:spPr>
          <p:style>
            <a:lnRef idx="1">
              <a:schemeClr val="accent1"/>
            </a:lnRef>
            <a:fillRef idx="0">
              <a:schemeClr val="accent1"/>
            </a:fillRef>
            <a:effectRef idx="0">
              <a:schemeClr val="accent1"/>
            </a:effectRef>
            <a:fontRef idx="minor">
              <a:schemeClr val="tx1"/>
            </a:fontRef>
          </p:style>
        </p:cxnSp>
      </p:grpSp>
      <p:pic>
        <p:nvPicPr>
          <p:cNvPr id="14" name="Picture 13" descr="Uos-UHS_Partnership_CMYK_v2-0.tif"/>
          <p:cNvPicPr>
            <a:picLocks noChangeAspect="1"/>
          </p:cNvPicPr>
          <p:nvPr/>
        </p:nvPicPr>
        <p:blipFill>
          <a:blip r:embed="rId2" cstate="print"/>
          <a:stretch>
            <a:fillRect/>
          </a:stretch>
        </p:blipFill>
        <p:spPr>
          <a:xfrm>
            <a:off x="10693399" y="388632"/>
            <a:ext cx="10250195" cy="776301"/>
          </a:xfrm>
          <a:prstGeom prst="rect">
            <a:avLst/>
          </a:prstGeom>
        </p:spPr>
      </p:pic>
      <p:pic>
        <p:nvPicPr>
          <p:cNvPr id="16" name="Picture 5" descr="Cover header.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50000" r="8659"/>
          <a:stretch/>
        </p:blipFill>
        <p:spPr bwMode="auto">
          <a:xfrm>
            <a:off x="5149728" y="0"/>
            <a:ext cx="5365350" cy="138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3"/>
          </p:nvPr>
        </p:nvSpPr>
        <p:spPr>
          <a:xfrm>
            <a:off x="522655" y="1897202"/>
            <a:ext cx="20341491" cy="50928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1370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8084212" y="6823089"/>
            <a:ext cx="9880701" cy="171586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1"/>
          <p:cNvSpPr>
            <a:spLocks noGrp="1"/>
          </p:cNvSpPr>
          <p:nvPr>
            <p:ph type="title"/>
          </p:nvPr>
        </p:nvSpPr>
        <p:spPr/>
        <p:txBody>
          <a:bodyPr/>
          <a:lstStyle/>
          <a:p>
            <a:r>
              <a:rPr lang="en-GB"/>
              <a:t>Click to edit Master title style</a:t>
            </a:r>
            <a:endParaRPr lang="en-US" dirty="0"/>
          </a:p>
        </p:txBody>
      </p:sp>
      <p:sp>
        <p:nvSpPr>
          <p:cNvPr id="4" name="Date Placeholder 3"/>
          <p:cNvSpPr>
            <a:spLocks noGrp="1"/>
          </p:cNvSpPr>
          <p:nvPr>
            <p:ph type="dt" sz="half" idx="14"/>
          </p:nvPr>
        </p:nvSpPr>
        <p:spPr>
          <a:ln/>
        </p:spPr>
        <p:txBody>
          <a:bodyPr/>
          <a:lstStyle>
            <a:lvl1pPr>
              <a:defRPr/>
            </a:lvl1pPr>
          </a:lstStyle>
          <a:p>
            <a:fld id="{41AEFC0C-D865-4BD4-AF83-3E410E93B6DB}" type="datetimeFigureOut">
              <a:rPr lang="en-GB" smtClean="0"/>
              <a:t>06/10/2023</a:t>
            </a:fld>
            <a:endParaRPr lang="en-GB"/>
          </a:p>
        </p:txBody>
      </p:sp>
      <p:sp>
        <p:nvSpPr>
          <p:cNvPr id="5" name="Footer Placeholder 4"/>
          <p:cNvSpPr>
            <a:spLocks noGrp="1"/>
          </p:cNvSpPr>
          <p:nvPr>
            <p:ph type="ftr" sz="quarter" idx="15"/>
          </p:nvPr>
        </p:nvSpPr>
        <p:spPr>
          <a:ln/>
        </p:spPr>
        <p:txBody>
          <a:bodyPr/>
          <a:lstStyle>
            <a:lvl1pPr>
              <a:defRPr/>
            </a:lvl1pPr>
          </a:lstStyle>
          <a:p>
            <a:endParaRPr lang="en-GB"/>
          </a:p>
        </p:txBody>
      </p:sp>
      <p:sp>
        <p:nvSpPr>
          <p:cNvPr id="6" name="Slide Number Placeholder 5"/>
          <p:cNvSpPr>
            <a:spLocks noGrp="1"/>
          </p:cNvSpPr>
          <p:nvPr>
            <p:ph type="sldNum" sz="quarter" idx="16"/>
          </p:nvPr>
        </p:nvSpPr>
        <p:spPr>
          <a:ln/>
        </p:spPr>
        <p:txBody>
          <a:bodyPr/>
          <a:lstStyle>
            <a:lvl1pPr>
              <a:defRPr/>
            </a:lvl1pPr>
          </a:lstStyle>
          <a:p>
            <a:fld id="{ECE6DF17-DE21-4167-85E8-7472060F960B}" type="slidenum">
              <a:rPr lang="en-GB" smtClean="0"/>
              <a:t>‹#›</a:t>
            </a:fld>
            <a:endParaRPr lang="en-GB"/>
          </a:p>
        </p:txBody>
      </p:sp>
    </p:spTree>
    <p:extLst>
      <p:ext uri="{BB962C8B-B14F-4D97-AF65-F5344CB8AC3E}">
        <p14:creationId xmlns:p14="http://schemas.microsoft.com/office/powerpoint/2010/main" val="24629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02255" y="6500102"/>
            <a:ext cx="14436091" cy="9406980"/>
          </a:xfrm>
        </p:spPr>
        <p:txBody>
          <a:bodyPr>
            <a:noAutofit/>
          </a:bodyPr>
          <a:lstStyle>
            <a:lvl1pPr algn="l">
              <a:defRPr sz="13773" b="1" cap="all"/>
            </a:lvl1pPr>
          </a:lstStyle>
          <a:p>
            <a:r>
              <a:rPr lang="en-GB"/>
              <a:t>Click to edit Master title style</a:t>
            </a:r>
            <a:endParaRPr lang="en-US" dirty="0"/>
          </a:p>
        </p:txBody>
      </p:sp>
      <p:sp>
        <p:nvSpPr>
          <p:cNvPr id="3" name="Text Placeholder 2"/>
          <p:cNvSpPr>
            <a:spLocks noGrp="1"/>
          </p:cNvSpPr>
          <p:nvPr>
            <p:ph type="body" idx="1"/>
          </p:nvPr>
        </p:nvSpPr>
        <p:spPr>
          <a:xfrm>
            <a:off x="2502255" y="17158653"/>
            <a:ext cx="14436091" cy="4037330"/>
          </a:xfrm>
        </p:spPr>
        <p:txBody>
          <a:bodyPr>
            <a:normAutofit/>
          </a:bodyPr>
          <a:lstStyle>
            <a:lvl1pPr marL="0" indent="0">
              <a:buNone/>
              <a:defRPr sz="5156">
                <a:solidFill>
                  <a:schemeClr val="tx1">
                    <a:tint val="75000"/>
                  </a:schemeClr>
                </a:solidFill>
              </a:defRPr>
            </a:lvl1pPr>
            <a:lvl2pPr marL="1314934" indent="0">
              <a:buNone/>
              <a:defRPr sz="5156">
                <a:solidFill>
                  <a:schemeClr val="tx1">
                    <a:tint val="75000"/>
                  </a:schemeClr>
                </a:solidFill>
              </a:defRPr>
            </a:lvl2pPr>
            <a:lvl3pPr marL="2629869" indent="0">
              <a:buNone/>
              <a:defRPr sz="4591">
                <a:solidFill>
                  <a:schemeClr val="tx1">
                    <a:tint val="75000"/>
                  </a:schemeClr>
                </a:solidFill>
              </a:defRPr>
            </a:lvl3pPr>
            <a:lvl4pPr marL="3944804" indent="0">
              <a:buNone/>
              <a:defRPr sz="4026">
                <a:solidFill>
                  <a:schemeClr val="tx1">
                    <a:tint val="75000"/>
                  </a:schemeClr>
                </a:solidFill>
              </a:defRPr>
            </a:lvl4pPr>
            <a:lvl5pPr marL="5259739" indent="0">
              <a:buNone/>
              <a:defRPr sz="4026">
                <a:solidFill>
                  <a:schemeClr val="tx1">
                    <a:tint val="75000"/>
                  </a:schemeClr>
                </a:solidFill>
              </a:defRPr>
            </a:lvl5pPr>
            <a:lvl6pPr marL="6574673" indent="0">
              <a:buNone/>
              <a:defRPr sz="4026">
                <a:solidFill>
                  <a:schemeClr val="tx1">
                    <a:tint val="75000"/>
                  </a:schemeClr>
                </a:solidFill>
              </a:defRPr>
            </a:lvl6pPr>
            <a:lvl7pPr marL="7889608" indent="0">
              <a:buNone/>
              <a:defRPr sz="4026">
                <a:solidFill>
                  <a:schemeClr val="tx1">
                    <a:tint val="75000"/>
                  </a:schemeClr>
                </a:solidFill>
              </a:defRPr>
            </a:lvl7pPr>
            <a:lvl8pPr marL="9204543" indent="0">
              <a:buNone/>
              <a:defRPr sz="4026">
                <a:solidFill>
                  <a:schemeClr val="tx1">
                    <a:tint val="75000"/>
                  </a:schemeClr>
                </a:solidFill>
              </a:defRPr>
            </a:lvl8pPr>
            <a:lvl9pPr marL="10519477" indent="0">
              <a:buNone/>
              <a:defRPr sz="402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DF78DADD-581F-4A81-BED9-5DB0A6B4410D}" type="datetimeFigureOut">
              <a:rPr lang="en-GB"/>
              <a:pPr>
                <a:defRPr/>
              </a:pPr>
              <a:t>06/10/2023</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B6685ECF-9AFD-45CC-8364-82F39851F4A4}" type="slidenum">
              <a:rPr lang="en-GB"/>
              <a:pPr>
                <a:defRPr/>
              </a:pPr>
              <a:t>‹#›</a:t>
            </a:fld>
            <a:endParaRPr lang="en-GB"/>
          </a:p>
        </p:txBody>
      </p:sp>
    </p:spTree>
    <p:extLst>
      <p:ext uri="{BB962C8B-B14F-4D97-AF65-F5344CB8AC3E}">
        <p14:creationId xmlns:p14="http://schemas.microsoft.com/office/powerpoint/2010/main" val="836898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889" y="2691555"/>
            <a:ext cx="8458183" cy="4710218"/>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494592" y="8459050"/>
            <a:ext cx="8529848" cy="12722297"/>
          </a:xfrm>
        </p:spPr>
        <p:txBody>
          <a:bodyPr>
            <a:normAutofit/>
          </a:bodyPr>
          <a:lstStyle>
            <a:lvl1pPr>
              <a:defRPr sz="5156"/>
            </a:lvl1pPr>
            <a:lvl2pPr>
              <a:defRPr sz="5156"/>
            </a:lvl2pPr>
            <a:lvl3pPr>
              <a:defRPr sz="5156"/>
            </a:lvl3pPr>
            <a:lvl4pPr>
              <a:defRPr sz="5156"/>
            </a:lvl4pPr>
            <a:lvl5pPr>
              <a:defRPr sz="5156"/>
            </a:lvl5pPr>
            <a:lvl6pPr>
              <a:defRPr sz="5156"/>
            </a:lvl6pPr>
            <a:lvl7pPr>
              <a:defRPr sz="5156"/>
            </a:lvl7pPr>
            <a:lvl8pPr>
              <a:defRPr sz="5156"/>
            </a:lvl8pPr>
            <a:lvl9pPr>
              <a:defRPr sz="515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161855" y="8459146"/>
            <a:ext cx="8511944" cy="12722173"/>
          </a:xfrm>
        </p:spPr>
        <p:txBody>
          <a:bodyPr>
            <a:normAutofit/>
          </a:bodyPr>
          <a:lstStyle>
            <a:lvl1pPr>
              <a:defRPr sz="5156"/>
            </a:lvl1pPr>
            <a:lvl2pPr>
              <a:defRPr sz="5156"/>
            </a:lvl2pPr>
            <a:lvl3pPr>
              <a:defRPr sz="5156"/>
            </a:lvl3pPr>
            <a:lvl4pPr>
              <a:defRPr sz="5156"/>
            </a:lvl4pPr>
            <a:lvl5pPr>
              <a:defRPr sz="5156"/>
            </a:lvl5pPr>
            <a:lvl6pPr>
              <a:defRPr sz="5156"/>
            </a:lvl6pPr>
            <a:lvl7pPr>
              <a:defRPr sz="5156"/>
            </a:lvl7pPr>
            <a:lvl8pPr>
              <a:defRPr sz="5156"/>
            </a:lvl8pPr>
            <a:lvl9pPr>
              <a:defRPr sz="515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8"/>
          <p:cNvSpPr>
            <a:spLocks noGrp="1"/>
          </p:cNvSpPr>
          <p:nvPr>
            <p:ph type="dt" sz="half" idx="10"/>
          </p:nvPr>
        </p:nvSpPr>
        <p:spPr/>
        <p:txBody>
          <a:bodyPr/>
          <a:lstStyle>
            <a:lvl1pPr>
              <a:defRPr/>
            </a:lvl1pPr>
          </a:lstStyle>
          <a:p>
            <a:fld id="{41AEFC0C-D865-4BD4-AF83-3E410E93B6DB}" type="datetimeFigureOut">
              <a:rPr lang="en-GB" smtClean="0"/>
              <a:t>06/10/2023</a:t>
            </a:fld>
            <a:endParaRPr lang="en-GB"/>
          </a:p>
        </p:txBody>
      </p:sp>
      <p:sp>
        <p:nvSpPr>
          <p:cNvPr id="6" name="Slide Number Placeholder 9"/>
          <p:cNvSpPr>
            <a:spLocks noGrp="1"/>
          </p:cNvSpPr>
          <p:nvPr>
            <p:ph type="sldNum" sz="quarter" idx="11"/>
          </p:nvPr>
        </p:nvSpPr>
        <p:spPr/>
        <p:txBody>
          <a:bodyPr/>
          <a:lstStyle>
            <a:lvl1pPr>
              <a:defRPr/>
            </a:lvl1pPr>
          </a:lstStyle>
          <a:p>
            <a:fld id="{ECE6DF17-DE21-4167-85E8-7472060F960B}" type="slidenum">
              <a:rPr lang="en-GB" smtClean="0"/>
              <a:t>‹#›</a:t>
            </a:fld>
            <a:endParaRPr lang="en-GB"/>
          </a:p>
        </p:txBody>
      </p:sp>
      <p:sp>
        <p:nvSpPr>
          <p:cNvPr id="7" name="Footer Placeholder 10"/>
          <p:cNvSpPr>
            <a:spLocks noGrp="1"/>
          </p:cNvSpPr>
          <p:nvPr>
            <p:ph type="ftr" sz="quarter" idx="12"/>
          </p:nvPr>
        </p:nvSpPr>
        <p:spPr>
          <a:xfrm>
            <a:off x="1154324" y="28061696"/>
            <a:ext cx="11935207" cy="1615784"/>
          </a:xfrm>
        </p:spPr>
        <p:txBody>
          <a:bodyPr/>
          <a:lstStyle>
            <a:lvl1pPr>
              <a:defRPr/>
            </a:lvl1pPr>
          </a:lstStyle>
          <a:p>
            <a:endParaRPr lang="en-GB"/>
          </a:p>
        </p:txBody>
      </p:sp>
    </p:spTree>
    <p:extLst>
      <p:ext uri="{BB962C8B-B14F-4D97-AF65-F5344CB8AC3E}">
        <p14:creationId xmlns:p14="http://schemas.microsoft.com/office/powerpoint/2010/main" val="165639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887" y="2691556"/>
            <a:ext cx="8456800" cy="4710214"/>
          </a:xfr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8455" y="8460172"/>
            <a:ext cx="8510164" cy="2852763"/>
          </a:xfrm>
        </p:spPr>
        <p:txBody>
          <a:bodyPr>
            <a:normAutofit/>
          </a:bodyPr>
          <a:lstStyle>
            <a:lvl1pPr marL="0" indent="0">
              <a:buNone/>
              <a:defRPr sz="5156" b="0"/>
            </a:lvl1pPr>
            <a:lvl2pPr marL="1314934" indent="0">
              <a:buNone/>
              <a:defRPr sz="5721" b="1"/>
            </a:lvl2pPr>
            <a:lvl3pPr marL="2629869" indent="0">
              <a:buNone/>
              <a:defRPr sz="5156" b="1"/>
            </a:lvl3pPr>
            <a:lvl4pPr marL="3944804" indent="0">
              <a:buNone/>
              <a:defRPr sz="4591" b="1"/>
            </a:lvl4pPr>
            <a:lvl5pPr marL="5259739" indent="0">
              <a:buNone/>
              <a:defRPr sz="4591" b="1"/>
            </a:lvl5pPr>
            <a:lvl6pPr marL="6574673" indent="0">
              <a:buNone/>
              <a:defRPr sz="4591" b="1"/>
            </a:lvl6pPr>
            <a:lvl7pPr marL="7889608" indent="0">
              <a:buNone/>
              <a:defRPr sz="4591" b="1"/>
            </a:lvl7pPr>
            <a:lvl8pPr marL="9204543" indent="0">
              <a:buNone/>
              <a:defRPr sz="4591" b="1"/>
            </a:lvl8pPr>
            <a:lvl9pPr marL="10519477" indent="0">
              <a:buNone/>
              <a:defRPr sz="4591" b="1"/>
            </a:lvl9pPr>
          </a:lstStyle>
          <a:p>
            <a:pPr lvl="0"/>
            <a:r>
              <a:rPr lang="en-GB"/>
              <a:t>Click to edit Master text styles</a:t>
            </a:r>
          </a:p>
        </p:txBody>
      </p:sp>
      <p:sp>
        <p:nvSpPr>
          <p:cNvPr id="4" name="Content Placeholder 3"/>
          <p:cNvSpPr>
            <a:spLocks noGrp="1"/>
          </p:cNvSpPr>
          <p:nvPr>
            <p:ph sz="half" idx="2"/>
          </p:nvPr>
        </p:nvSpPr>
        <p:spPr>
          <a:xfrm>
            <a:off x="1158451" y="12630683"/>
            <a:ext cx="8510164" cy="12728800"/>
          </a:xfrm>
        </p:spPr>
        <p:txBody>
          <a:bodyPr>
            <a:normAutofit/>
          </a:bodyPr>
          <a:lstStyle>
            <a:lvl1pPr>
              <a:defRPr sz="5156"/>
            </a:lvl1pPr>
            <a:lvl2pPr>
              <a:defRPr sz="5156"/>
            </a:lvl2pPr>
            <a:lvl3pPr>
              <a:defRPr sz="5156"/>
            </a:lvl3pPr>
            <a:lvl4pPr>
              <a:defRPr sz="5156"/>
            </a:lvl4pPr>
            <a:lvl5pPr>
              <a:defRPr sz="5156"/>
            </a:lvl5pPr>
            <a:lvl6pPr>
              <a:defRPr sz="4591"/>
            </a:lvl6pPr>
            <a:lvl7pPr>
              <a:defRPr sz="4591"/>
            </a:lvl7pPr>
            <a:lvl8pPr>
              <a:defRPr sz="4591"/>
            </a:lvl8pPr>
            <a:lvl9pPr>
              <a:defRPr sz="4591"/>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0507752" y="8460172"/>
            <a:ext cx="8562146" cy="2852763"/>
          </a:xfrm>
        </p:spPr>
        <p:txBody>
          <a:bodyPr>
            <a:normAutofit/>
          </a:bodyPr>
          <a:lstStyle>
            <a:lvl1pPr marL="0" indent="0">
              <a:buNone/>
              <a:defRPr sz="5156" b="0"/>
            </a:lvl1pPr>
            <a:lvl2pPr marL="1314934" indent="0">
              <a:buNone/>
              <a:defRPr sz="5721" b="1"/>
            </a:lvl2pPr>
            <a:lvl3pPr marL="2629869" indent="0">
              <a:buNone/>
              <a:defRPr sz="5156" b="1"/>
            </a:lvl3pPr>
            <a:lvl4pPr marL="3944804" indent="0">
              <a:buNone/>
              <a:defRPr sz="4591" b="1"/>
            </a:lvl4pPr>
            <a:lvl5pPr marL="5259739" indent="0">
              <a:buNone/>
              <a:defRPr sz="4591" b="1"/>
            </a:lvl5pPr>
            <a:lvl6pPr marL="6574673" indent="0">
              <a:buNone/>
              <a:defRPr sz="4591" b="1"/>
            </a:lvl6pPr>
            <a:lvl7pPr marL="7889608" indent="0">
              <a:buNone/>
              <a:defRPr sz="4591" b="1"/>
            </a:lvl7pPr>
            <a:lvl8pPr marL="9204543" indent="0">
              <a:buNone/>
              <a:defRPr sz="4591" b="1"/>
            </a:lvl8pPr>
            <a:lvl9pPr marL="10519477" indent="0">
              <a:buNone/>
              <a:defRPr sz="4591" b="1"/>
            </a:lvl9pPr>
          </a:lstStyle>
          <a:p>
            <a:pPr lvl="0"/>
            <a:r>
              <a:rPr lang="en-GB"/>
              <a:t>Click to edit Master text styles</a:t>
            </a:r>
          </a:p>
        </p:txBody>
      </p:sp>
      <p:sp>
        <p:nvSpPr>
          <p:cNvPr id="6" name="Content Placeholder 5"/>
          <p:cNvSpPr>
            <a:spLocks noGrp="1"/>
          </p:cNvSpPr>
          <p:nvPr>
            <p:ph sz="quarter" idx="4"/>
          </p:nvPr>
        </p:nvSpPr>
        <p:spPr>
          <a:xfrm>
            <a:off x="10507755" y="12630680"/>
            <a:ext cx="8539868" cy="12728805"/>
          </a:xfrm>
        </p:spPr>
        <p:txBody>
          <a:bodyPr>
            <a:normAutofit/>
          </a:bodyPr>
          <a:lstStyle>
            <a:lvl1pPr>
              <a:defRPr sz="5156"/>
            </a:lvl1pPr>
            <a:lvl2pPr>
              <a:defRPr sz="5156"/>
            </a:lvl2pPr>
            <a:lvl3pPr>
              <a:defRPr sz="5156"/>
            </a:lvl3pPr>
            <a:lvl4pPr>
              <a:defRPr sz="5156"/>
            </a:lvl4pPr>
            <a:lvl5pPr>
              <a:defRPr sz="5156"/>
            </a:lvl5pPr>
            <a:lvl6pPr>
              <a:defRPr sz="4591"/>
            </a:lvl6pPr>
            <a:lvl7pPr>
              <a:defRPr sz="4591"/>
            </a:lvl7pPr>
            <a:lvl8pPr>
              <a:defRPr sz="4591"/>
            </a:lvl8pPr>
            <a:lvl9pPr>
              <a:defRPr sz="4591"/>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AA94B0F4-EF56-48B1-9959-27903C851DCE}" type="datetimeFigureOut">
              <a:rPr lang="en-GB"/>
              <a:pPr>
                <a:defRPr/>
              </a:pPr>
              <a:t>06/10/2023</a:t>
            </a:fld>
            <a:endParaRPr lang="en-GB"/>
          </a:p>
        </p:txBody>
      </p:sp>
      <p:sp>
        <p:nvSpPr>
          <p:cNvPr id="8" name="Slide Number Placeholder 10"/>
          <p:cNvSpPr>
            <a:spLocks noGrp="1"/>
          </p:cNvSpPr>
          <p:nvPr>
            <p:ph type="sldNum" sz="quarter" idx="11"/>
          </p:nvPr>
        </p:nvSpPr>
        <p:spPr/>
        <p:txBody>
          <a:bodyPr/>
          <a:lstStyle>
            <a:lvl1pPr>
              <a:defRPr/>
            </a:lvl1pPr>
          </a:lstStyle>
          <a:p>
            <a:pPr>
              <a:defRPr/>
            </a:pPr>
            <a:fld id="{632126A4-6E93-463F-8FEA-E741AF2682EF}" type="slidenum">
              <a:rPr lang="en-GB"/>
              <a:pPr>
                <a:defRPr/>
              </a:pPr>
              <a:t>‹#›</a:t>
            </a:fld>
            <a:endParaRPr lang="en-GB"/>
          </a:p>
        </p:txBody>
      </p:sp>
      <p:sp>
        <p:nvSpPr>
          <p:cNvPr id="9" name="Footer Placeholder 11"/>
          <p:cNvSpPr>
            <a:spLocks noGrp="1"/>
          </p:cNvSpPr>
          <p:nvPr>
            <p:ph type="ftr" sz="quarter" idx="12"/>
          </p:nvPr>
        </p:nvSpPr>
        <p:spPr>
          <a:xfrm>
            <a:off x="1154324" y="28061696"/>
            <a:ext cx="11935207" cy="1615784"/>
          </a:xfrm>
        </p:spPr>
        <p:txBody>
          <a:bodyPr/>
          <a:lstStyle>
            <a:lvl1pPr>
              <a:defRPr/>
            </a:lvl1pPr>
          </a:lstStyle>
          <a:p>
            <a:pPr>
              <a:defRPr/>
            </a:pPr>
            <a:endParaRPr lang="en-GB"/>
          </a:p>
        </p:txBody>
      </p:sp>
    </p:spTree>
    <p:extLst>
      <p:ext uri="{BB962C8B-B14F-4D97-AF65-F5344CB8AC3E}">
        <p14:creationId xmlns:p14="http://schemas.microsoft.com/office/powerpoint/2010/main" val="265356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340" y="1212603"/>
            <a:ext cx="19248120" cy="5046662"/>
          </a:xfrm>
          <a:prstGeom prst="rect">
            <a:avLst/>
          </a:prstGeom>
        </p:spPr>
        <p:txBody>
          <a:bodyPr lIns="417461" tIns="208727" rIns="417461" bIns="208727"/>
          <a:lstStyle/>
          <a:p>
            <a:r>
              <a:rPr lang="en-GB"/>
              <a:t>Click to edit Master title style</a:t>
            </a:r>
            <a:endParaRPr lang="en-US"/>
          </a:p>
        </p:txBody>
      </p:sp>
      <p:sp>
        <p:nvSpPr>
          <p:cNvPr id="3" name="Content Placeholder 2"/>
          <p:cNvSpPr>
            <a:spLocks noGrp="1"/>
          </p:cNvSpPr>
          <p:nvPr>
            <p:ph idx="1"/>
          </p:nvPr>
        </p:nvSpPr>
        <p:spPr>
          <a:xfrm>
            <a:off x="1069340" y="7065335"/>
            <a:ext cx="19248120" cy="19983384"/>
          </a:xfrm>
          <a:prstGeom prst="rect">
            <a:avLst/>
          </a:prstGeom>
        </p:spPr>
        <p:txBody>
          <a:bodyPr lIns="417461" tIns="208727" rIns="417461" bIns="208727"/>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069339" y="28065057"/>
            <a:ext cx="4990254" cy="1612129"/>
          </a:xfrm>
          <a:prstGeom prst="rect">
            <a:avLst/>
          </a:prstGeom>
        </p:spPr>
        <p:txBody>
          <a:bodyPr lIns="417461" tIns="208727" rIns="417461" bIns="208727"/>
          <a:lstStyle>
            <a:lvl1pPr>
              <a:defRPr>
                <a:cs typeface="Arial" charset="0"/>
              </a:defRPr>
            </a:lvl1pPr>
          </a:lstStyle>
          <a:p>
            <a:fld id="{4587577D-7BAE-4DF7-BA8D-038F38FC022E}" type="datetimeFigureOut">
              <a:rPr lang="en-GB" smtClean="0"/>
              <a:t>06/10/2023</a:t>
            </a:fld>
            <a:endParaRPr lang="en-GB"/>
          </a:p>
        </p:txBody>
      </p:sp>
      <p:sp>
        <p:nvSpPr>
          <p:cNvPr id="5" name="Footer Placeholder 4"/>
          <p:cNvSpPr>
            <a:spLocks noGrp="1"/>
          </p:cNvSpPr>
          <p:nvPr>
            <p:ph type="ftr" sz="quarter" idx="11"/>
          </p:nvPr>
        </p:nvSpPr>
        <p:spPr>
          <a:xfrm>
            <a:off x="7307157" y="28065057"/>
            <a:ext cx="6772487" cy="1612129"/>
          </a:xfrm>
          <a:prstGeom prst="rect">
            <a:avLst/>
          </a:prstGeom>
        </p:spPr>
        <p:txBody>
          <a:bodyPr lIns="417461" tIns="208727" rIns="417461" bIns="208727"/>
          <a:lstStyle>
            <a:lvl1pPr>
              <a:defRPr>
                <a:cs typeface="Arial" charset="0"/>
              </a:defRPr>
            </a:lvl1pPr>
          </a:lstStyle>
          <a:p>
            <a:endParaRPr lang="en-GB"/>
          </a:p>
        </p:txBody>
      </p:sp>
      <p:sp>
        <p:nvSpPr>
          <p:cNvPr id="6" name="Slide Number Placeholder 5"/>
          <p:cNvSpPr>
            <a:spLocks noGrp="1"/>
          </p:cNvSpPr>
          <p:nvPr>
            <p:ph type="sldNum" sz="quarter" idx="12"/>
          </p:nvPr>
        </p:nvSpPr>
        <p:spPr>
          <a:xfrm>
            <a:off x="15327207" y="28065057"/>
            <a:ext cx="4990254" cy="1612129"/>
          </a:xfrm>
          <a:prstGeom prst="rect">
            <a:avLst/>
          </a:prstGeom>
        </p:spPr>
        <p:txBody>
          <a:bodyPr lIns="417461" tIns="208727" rIns="417461" bIns="208727"/>
          <a:lstStyle>
            <a:lvl1pPr>
              <a:defRPr>
                <a:cs typeface="Arial" charset="0"/>
              </a:defRPr>
            </a:lvl1pPr>
          </a:lstStyle>
          <a:p>
            <a:fld id="{4B6CB18D-D9A7-445D-BF6E-BFE4A8157C2A}" type="slidenum">
              <a:rPr lang="en-GB" smtClean="0"/>
              <a:t>‹#›</a:t>
            </a:fld>
            <a:endParaRPr lang="en-GB"/>
          </a:p>
        </p:txBody>
      </p:sp>
    </p:spTree>
    <p:extLst>
      <p:ext uri="{BB962C8B-B14F-4D97-AF65-F5344CB8AC3E}">
        <p14:creationId xmlns:p14="http://schemas.microsoft.com/office/powerpoint/2010/main" val="3239108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16752464" y="6852249"/>
            <a:ext cx="4278723" cy="1610078"/>
          </a:xfrm>
        </p:spPr>
        <p:txBody>
          <a:bodyPr/>
          <a:lstStyle>
            <a:lvl1pPr>
              <a:defRPr/>
            </a:lvl1pPr>
          </a:lstStyle>
          <a:p>
            <a:pPr>
              <a:defRPr/>
            </a:pPr>
            <a:fld id="{FF8B0F84-9930-4E8A-9260-8BF994510FEC}" type="datetimeFigureOut">
              <a:rPr lang="en-GB"/>
              <a:pPr>
                <a:defRPr/>
              </a:pPr>
              <a:t>06/10/2023</a:t>
            </a:fld>
            <a:endParaRPr lang="en-GB"/>
          </a:p>
        </p:txBody>
      </p:sp>
      <p:sp>
        <p:nvSpPr>
          <p:cNvPr id="4" name="Slide Number Placeholder 3"/>
          <p:cNvSpPr>
            <a:spLocks noGrp="1"/>
          </p:cNvSpPr>
          <p:nvPr>
            <p:ph type="sldNum" sz="quarter" idx="11"/>
          </p:nvPr>
        </p:nvSpPr>
        <p:spPr/>
        <p:txBody>
          <a:bodyPr/>
          <a:lstStyle>
            <a:lvl1pPr>
              <a:defRPr/>
            </a:lvl1pPr>
          </a:lstStyle>
          <a:p>
            <a:pPr>
              <a:defRPr/>
            </a:pPr>
            <a:fld id="{EB41CC0A-92F4-4590-A780-DB1F96DC9DD6}" type="slidenum">
              <a:rPr lang="en-GB"/>
              <a:pPr>
                <a:defRPr/>
              </a:pPr>
              <a:t>‹#›</a:t>
            </a:fld>
            <a:endParaRPr lang="en-GB"/>
          </a:p>
        </p:txBody>
      </p:sp>
      <p:sp>
        <p:nvSpPr>
          <p:cNvPr id="6" name="Footer Placeholder 5"/>
          <p:cNvSpPr>
            <a:spLocks noGrp="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3307977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43F8A2CF-6766-419B-850F-79D73610848A}" type="datetimeFigureOut">
              <a:rPr lang="en-GB"/>
              <a:pPr>
                <a:defRPr/>
              </a:pPr>
              <a:t>06/10/2023</a:t>
            </a:fld>
            <a:endParaRPr lang="en-GB"/>
          </a:p>
        </p:txBody>
      </p:sp>
      <p:sp>
        <p:nvSpPr>
          <p:cNvPr id="3" name="Footer Placeholder 4"/>
          <p:cNvSpPr>
            <a:spLocks noGrp="1"/>
          </p:cNvSpPr>
          <p:nvPr>
            <p:ph type="ftr" sz="quarter" idx="11"/>
          </p:nvPr>
        </p:nvSpPr>
        <p:spPr>
          <a:ln/>
        </p:spPr>
        <p:txBody>
          <a:bodyPr/>
          <a:lstStyle>
            <a:lvl1pPr>
              <a:defRPr/>
            </a:lvl1pPr>
          </a:lstStyle>
          <a:p>
            <a:pPr>
              <a:defRPr/>
            </a:pPr>
            <a:endParaRPr lang="en-GB"/>
          </a:p>
        </p:txBody>
      </p:sp>
      <p:sp>
        <p:nvSpPr>
          <p:cNvPr id="4" name="Slide Number Placeholder 5"/>
          <p:cNvSpPr>
            <a:spLocks noGrp="1"/>
          </p:cNvSpPr>
          <p:nvPr>
            <p:ph type="sldNum" sz="quarter" idx="12"/>
          </p:nvPr>
        </p:nvSpPr>
        <p:spPr>
          <a:ln/>
        </p:spPr>
        <p:txBody>
          <a:bodyPr/>
          <a:lstStyle>
            <a:lvl1pPr>
              <a:defRPr/>
            </a:lvl1pPr>
          </a:lstStyle>
          <a:p>
            <a:pPr>
              <a:defRPr/>
            </a:pPr>
            <a:fld id="{92BD00AA-0FA1-4D76-B4BE-A63BF7979A46}" type="slidenum">
              <a:rPr lang="en-GB"/>
              <a:pPr>
                <a:defRPr/>
              </a:pPr>
              <a:t>‹#›</a:t>
            </a:fld>
            <a:endParaRPr lang="en-GB"/>
          </a:p>
        </p:txBody>
      </p:sp>
    </p:spTree>
    <p:extLst>
      <p:ext uri="{BB962C8B-B14F-4D97-AF65-F5344CB8AC3E}">
        <p14:creationId xmlns:p14="http://schemas.microsoft.com/office/powerpoint/2010/main" val="1086338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0326" y="8481205"/>
            <a:ext cx="8547294" cy="12756836"/>
          </a:xfrm>
        </p:spPr>
        <p:txBody>
          <a:bodyPr>
            <a:normAutofit/>
          </a:bodyPr>
          <a:lstStyle>
            <a:lvl1pPr>
              <a:defRPr sz="5156"/>
            </a:lvl1pPr>
            <a:lvl2pPr>
              <a:defRPr sz="5156"/>
            </a:lvl2pPr>
            <a:lvl3pPr>
              <a:defRPr sz="5156"/>
            </a:lvl3pPr>
            <a:lvl4pPr>
              <a:defRPr sz="5156"/>
            </a:lvl4pPr>
            <a:lvl5pPr>
              <a:defRPr sz="5156"/>
            </a:lvl5pPr>
            <a:lvl6pPr>
              <a:defRPr sz="5721"/>
            </a:lvl6pPr>
            <a:lvl7pPr>
              <a:defRPr sz="5721"/>
            </a:lvl7pPr>
            <a:lvl8pPr>
              <a:defRPr sz="5721"/>
            </a:lvl8pPr>
            <a:lvl9pPr>
              <a:defRPr sz="5721"/>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a:xfrm>
            <a:off x="1154889" y="2677535"/>
            <a:ext cx="8487886" cy="4598070"/>
          </a:xfrm>
        </p:spPr>
        <p:txBody>
          <a:bodyPr/>
          <a:lstStyle>
            <a:lvl1pPr algn="l">
              <a:defRPr sz="5156" b="1"/>
            </a:lvl1pPr>
          </a:lstStyle>
          <a:p>
            <a:r>
              <a:rPr lang="en-GB"/>
              <a:t>Click to edit Master title style</a:t>
            </a:r>
            <a:endParaRPr lang="en-US" dirty="0"/>
          </a:p>
        </p:txBody>
      </p:sp>
      <p:sp>
        <p:nvSpPr>
          <p:cNvPr id="4" name="Text Placeholder 3"/>
          <p:cNvSpPr>
            <a:spLocks noGrp="1"/>
          </p:cNvSpPr>
          <p:nvPr>
            <p:ph type="body" sz="half" idx="2"/>
          </p:nvPr>
        </p:nvSpPr>
        <p:spPr>
          <a:xfrm>
            <a:off x="1158455" y="8481200"/>
            <a:ext cx="8487886" cy="8004567"/>
          </a:xfrm>
        </p:spPr>
        <p:txBody>
          <a:bodyPr>
            <a:normAutofit/>
          </a:bodyPr>
          <a:lstStyle>
            <a:lvl1pPr marL="0" indent="0">
              <a:buNone/>
              <a:defRPr sz="5156"/>
            </a:lvl1pPr>
            <a:lvl2pPr marL="1314934" indent="0">
              <a:buNone/>
              <a:defRPr sz="3461"/>
            </a:lvl2pPr>
            <a:lvl3pPr marL="2629869" indent="0">
              <a:buNone/>
              <a:defRPr sz="2896"/>
            </a:lvl3pPr>
            <a:lvl4pPr marL="3944804" indent="0">
              <a:buNone/>
              <a:defRPr sz="2613"/>
            </a:lvl4pPr>
            <a:lvl5pPr marL="5259739" indent="0">
              <a:buNone/>
              <a:defRPr sz="2613"/>
            </a:lvl5pPr>
            <a:lvl6pPr marL="6574673" indent="0">
              <a:buNone/>
              <a:defRPr sz="2613"/>
            </a:lvl6pPr>
            <a:lvl7pPr marL="7889608" indent="0">
              <a:buNone/>
              <a:defRPr sz="2613"/>
            </a:lvl7pPr>
            <a:lvl8pPr marL="9204543" indent="0">
              <a:buNone/>
              <a:defRPr sz="2613"/>
            </a:lvl8pPr>
            <a:lvl9pPr marL="10519477" indent="0">
              <a:buNone/>
              <a:defRPr sz="2613"/>
            </a:lvl9pPr>
          </a:lstStyle>
          <a:p>
            <a:pPr lvl="0"/>
            <a:r>
              <a:rPr lang="en-GB"/>
              <a:t>Click to edit Master text styles</a:t>
            </a:r>
          </a:p>
        </p:txBody>
      </p:sp>
      <p:sp>
        <p:nvSpPr>
          <p:cNvPr id="5" name="Date Placeholder 7"/>
          <p:cNvSpPr>
            <a:spLocks noGrp="1"/>
          </p:cNvSpPr>
          <p:nvPr>
            <p:ph type="dt" sz="half" idx="10"/>
          </p:nvPr>
        </p:nvSpPr>
        <p:spPr/>
        <p:txBody>
          <a:bodyPr/>
          <a:lstStyle>
            <a:lvl1pPr>
              <a:defRPr/>
            </a:lvl1pPr>
          </a:lstStyle>
          <a:p>
            <a:pPr>
              <a:defRPr/>
            </a:pPr>
            <a:fld id="{26CF5AF2-96B1-4812-9233-2B0C7C23D1E7}" type="datetimeFigureOut">
              <a:rPr lang="en-GB"/>
              <a:pPr>
                <a:defRPr/>
              </a:pPr>
              <a:t>06/10/2023</a:t>
            </a:fld>
            <a:endParaRPr lang="en-GB"/>
          </a:p>
        </p:txBody>
      </p:sp>
      <p:sp>
        <p:nvSpPr>
          <p:cNvPr id="6" name="Slide Number Placeholder 8"/>
          <p:cNvSpPr>
            <a:spLocks noGrp="1"/>
          </p:cNvSpPr>
          <p:nvPr>
            <p:ph type="sldNum" sz="quarter" idx="11"/>
          </p:nvPr>
        </p:nvSpPr>
        <p:spPr/>
        <p:txBody>
          <a:bodyPr/>
          <a:lstStyle>
            <a:lvl1pPr>
              <a:defRPr/>
            </a:lvl1pPr>
          </a:lstStyle>
          <a:p>
            <a:pPr>
              <a:defRPr/>
            </a:pPr>
            <a:fld id="{56EB614B-5AFF-4597-A8C3-0F997CD805AF}" type="slidenum">
              <a:rPr lang="en-GB"/>
              <a:pPr>
                <a:defRPr/>
              </a:pPr>
              <a:t>‹#›</a:t>
            </a:fld>
            <a:endParaRPr lang="en-GB"/>
          </a:p>
        </p:txBody>
      </p:sp>
      <p:sp>
        <p:nvSpPr>
          <p:cNvPr id="7" name="Footer Placeholder 9"/>
          <p:cNvSpPr>
            <a:spLocks noGrp="1"/>
          </p:cNvSpPr>
          <p:nvPr>
            <p:ph type="ftr" sz="quarter" idx="12"/>
          </p:nvPr>
        </p:nvSpPr>
        <p:spPr>
          <a:xfrm>
            <a:off x="1154324" y="28061696"/>
            <a:ext cx="11935207" cy="1615784"/>
          </a:xfrm>
        </p:spPr>
        <p:txBody>
          <a:bodyPr/>
          <a:lstStyle>
            <a:lvl1pPr>
              <a:defRPr/>
            </a:lvl1pPr>
          </a:lstStyle>
          <a:p>
            <a:pPr>
              <a:defRPr/>
            </a:pPr>
            <a:endParaRPr lang="en-GB"/>
          </a:p>
        </p:txBody>
      </p:sp>
    </p:spTree>
    <p:extLst>
      <p:ext uri="{BB962C8B-B14F-4D97-AF65-F5344CB8AC3E}">
        <p14:creationId xmlns:p14="http://schemas.microsoft.com/office/powerpoint/2010/main" val="977902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888" y="2649497"/>
            <a:ext cx="4852872" cy="8747553"/>
          </a:xfrm>
          <a:ln>
            <a:noFill/>
          </a:ln>
        </p:spPr>
        <p:txBody>
          <a:bodyPr/>
          <a:lstStyle>
            <a:lvl1pPr algn="l">
              <a:defRPr sz="5156" b="0"/>
            </a:lvl1pPr>
          </a:lstStyle>
          <a:p>
            <a:r>
              <a:rPr lang="en-GB"/>
              <a:t>Click to edit Master title style</a:t>
            </a:r>
            <a:endParaRPr lang="en-US" dirty="0"/>
          </a:p>
        </p:txBody>
      </p:sp>
      <p:sp>
        <p:nvSpPr>
          <p:cNvPr id="3" name="Picture Placeholder 2"/>
          <p:cNvSpPr>
            <a:spLocks noGrp="1"/>
          </p:cNvSpPr>
          <p:nvPr>
            <p:ph type="pic" idx="1"/>
          </p:nvPr>
        </p:nvSpPr>
        <p:spPr>
          <a:xfrm>
            <a:off x="6932146" y="7289623"/>
            <a:ext cx="13162535" cy="18635849"/>
          </a:xfrm>
        </p:spPr>
        <p:txBody>
          <a:bodyPr lIns="372344" tIns="186172" rIns="372344" bIns="186172" rtlCol="0">
            <a:normAutofit/>
          </a:bodyPr>
          <a:lstStyle>
            <a:lvl1pPr marL="0" indent="0">
              <a:buNone/>
              <a:defRPr sz="9182"/>
            </a:lvl1pPr>
            <a:lvl2pPr marL="1314934" indent="0">
              <a:buNone/>
              <a:defRPr sz="8052"/>
            </a:lvl2pPr>
            <a:lvl3pPr marL="2629869" indent="0">
              <a:buNone/>
              <a:defRPr sz="6922"/>
            </a:lvl3pPr>
            <a:lvl4pPr marL="3944804" indent="0">
              <a:buNone/>
              <a:defRPr sz="5721"/>
            </a:lvl4pPr>
            <a:lvl5pPr marL="5259739" indent="0">
              <a:buNone/>
              <a:defRPr sz="5721"/>
            </a:lvl5pPr>
            <a:lvl6pPr marL="6574673" indent="0">
              <a:buNone/>
              <a:defRPr sz="5721"/>
            </a:lvl6pPr>
            <a:lvl7pPr marL="7889608" indent="0">
              <a:buNone/>
              <a:defRPr sz="5721"/>
            </a:lvl7pPr>
            <a:lvl8pPr marL="9204543" indent="0">
              <a:buNone/>
              <a:defRPr sz="5721"/>
            </a:lvl8pPr>
            <a:lvl9pPr marL="10519477" indent="0">
              <a:buNone/>
              <a:defRPr sz="5721"/>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6932146" y="2712586"/>
            <a:ext cx="8751509" cy="4016301"/>
          </a:xfrm>
        </p:spPr>
        <p:txBody>
          <a:bodyPr>
            <a:normAutofit/>
          </a:bodyPr>
          <a:lstStyle>
            <a:lvl1pPr marL="0" indent="0">
              <a:buNone/>
              <a:defRPr sz="5156"/>
            </a:lvl1pPr>
            <a:lvl2pPr marL="1314934" indent="0">
              <a:buNone/>
              <a:defRPr sz="3461"/>
            </a:lvl2pPr>
            <a:lvl3pPr marL="2629869" indent="0">
              <a:buNone/>
              <a:defRPr sz="2896"/>
            </a:lvl3pPr>
            <a:lvl4pPr marL="3944804" indent="0">
              <a:buNone/>
              <a:defRPr sz="2613"/>
            </a:lvl4pPr>
            <a:lvl5pPr marL="5259739" indent="0">
              <a:buNone/>
              <a:defRPr sz="2613"/>
            </a:lvl5pPr>
            <a:lvl6pPr marL="6574673" indent="0">
              <a:buNone/>
              <a:defRPr sz="2613"/>
            </a:lvl6pPr>
            <a:lvl7pPr marL="7889608" indent="0">
              <a:buNone/>
              <a:defRPr sz="2613"/>
            </a:lvl7pPr>
            <a:lvl8pPr marL="9204543" indent="0">
              <a:buNone/>
              <a:defRPr sz="2613"/>
            </a:lvl8pPr>
            <a:lvl9pPr marL="10519477" indent="0">
              <a:buNone/>
              <a:defRPr sz="2613"/>
            </a:lvl9pPr>
          </a:lstStyle>
          <a:p>
            <a:pPr lvl="0"/>
            <a:r>
              <a:rPr lang="en-GB"/>
              <a:t>Click to edit Master text styles</a:t>
            </a:r>
          </a:p>
        </p:txBody>
      </p:sp>
      <p:sp>
        <p:nvSpPr>
          <p:cNvPr id="5" name="Date Placeholder 7"/>
          <p:cNvSpPr>
            <a:spLocks noGrp="1"/>
          </p:cNvSpPr>
          <p:nvPr>
            <p:ph type="dt" sz="half" idx="10"/>
          </p:nvPr>
        </p:nvSpPr>
        <p:spPr/>
        <p:txBody>
          <a:bodyPr/>
          <a:lstStyle>
            <a:lvl1pPr>
              <a:defRPr/>
            </a:lvl1pPr>
          </a:lstStyle>
          <a:p>
            <a:pPr>
              <a:defRPr/>
            </a:pPr>
            <a:fld id="{34ECA093-2BF3-49EE-9CDD-3C4B5A0A898C}" type="datetimeFigureOut">
              <a:rPr lang="en-GB"/>
              <a:pPr>
                <a:defRPr/>
              </a:pPr>
              <a:t>06/10/2023</a:t>
            </a:fld>
            <a:endParaRPr lang="en-GB"/>
          </a:p>
        </p:txBody>
      </p:sp>
      <p:sp>
        <p:nvSpPr>
          <p:cNvPr id="6" name="Slide Number Placeholder 8"/>
          <p:cNvSpPr>
            <a:spLocks noGrp="1"/>
          </p:cNvSpPr>
          <p:nvPr>
            <p:ph type="sldNum" sz="quarter" idx="11"/>
          </p:nvPr>
        </p:nvSpPr>
        <p:spPr/>
        <p:txBody>
          <a:bodyPr/>
          <a:lstStyle>
            <a:lvl1pPr>
              <a:defRPr/>
            </a:lvl1pPr>
          </a:lstStyle>
          <a:p>
            <a:pPr>
              <a:defRPr/>
            </a:pPr>
            <a:fld id="{81EEA22F-0409-49CE-90CD-0FC9F180F874}" type="slidenum">
              <a:rPr lang="en-GB"/>
              <a:pPr>
                <a:defRPr/>
              </a:pPr>
              <a:t>‹#›</a:t>
            </a:fld>
            <a:endParaRPr lang="en-GB"/>
          </a:p>
        </p:txBody>
      </p:sp>
      <p:sp>
        <p:nvSpPr>
          <p:cNvPr id="7" name="Footer Placeholder 9"/>
          <p:cNvSpPr>
            <a:spLocks noGrp="1"/>
          </p:cNvSpPr>
          <p:nvPr>
            <p:ph type="ftr" sz="quarter" idx="12"/>
          </p:nvPr>
        </p:nvSpPr>
        <p:spPr>
          <a:xfrm>
            <a:off x="1154324" y="28061696"/>
            <a:ext cx="11935207" cy="1615784"/>
          </a:xfrm>
        </p:spPr>
        <p:txBody>
          <a:bodyPr/>
          <a:lstStyle>
            <a:lvl1pPr>
              <a:defRPr/>
            </a:lvl1pPr>
          </a:lstStyle>
          <a:p>
            <a:pPr>
              <a:defRPr/>
            </a:pPr>
            <a:endParaRPr lang="en-GB"/>
          </a:p>
        </p:txBody>
      </p:sp>
    </p:spTree>
    <p:extLst>
      <p:ext uri="{BB962C8B-B14F-4D97-AF65-F5344CB8AC3E}">
        <p14:creationId xmlns:p14="http://schemas.microsoft.com/office/powerpoint/2010/main" val="3908179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8079460" y="6863461"/>
            <a:ext cx="9875509" cy="1715866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80CB70ED-9580-49B1-BFAF-89E12C3F8912}" type="datetimeFigureOut">
              <a:rPr lang="en-GB"/>
              <a:pPr>
                <a:defRPr/>
              </a:pPr>
              <a:t>06/10/2023</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D8F30B62-1BEB-4189-9685-1452E9ED239B}" type="slidenum">
              <a:rPr lang="en-GB"/>
              <a:pPr>
                <a:defRPr/>
              </a:pPr>
              <a:t>‹#›</a:t>
            </a:fld>
            <a:endParaRPr lang="en-GB"/>
          </a:p>
        </p:txBody>
      </p:sp>
    </p:spTree>
    <p:extLst>
      <p:ext uri="{BB962C8B-B14F-4D97-AF65-F5344CB8AC3E}">
        <p14:creationId xmlns:p14="http://schemas.microsoft.com/office/powerpoint/2010/main" val="2502047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02256" y="6863461"/>
            <a:ext cx="4854803" cy="17158652"/>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084212" y="6863461"/>
            <a:ext cx="9880701" cy="17158652"/>
          </a:xfrm>
        </p:spPr>
        <p:txBody>
          <a:bodyPr vert="eaVe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636672CB-E633-4421-8896-0026B51FBC80}" type="datetimeFigureOut">
              <a:rPr lang="en-GB"/>
              <a:pPr>
                <a:defRPr/>
              </a:pPr>
              <a:t>06/10/2023</a:t>
            </a:fld>
            <a:endParaRPr lang="en-GB"/>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3263E462-987E-4A20-A0DD-1B39C092F5CB}" type="slidenum">
              <a:rPr lang="en-GB"/>
              <a:pPr>
                <a:defRPr/>
              </a:pPr>
              <a:t>‹#›</a:t>
            </a:fld>
            <a:endParaRPr lang="en-GB"/>
          </a:p>
        </p:txBody>
      </p:sp>
    </p:spTree>
    <p:extLst>
      <p:ext uri="{BB962C8B-B14F-4D97-AF65-F5344CB8AC3E}">
        <p14:creationId xmlns:p14="http://schemas.microsoft.com/office/powerpoint/2010/main" val="1134146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5128" y="17245475"/>
            <a:ext cx="14436090" cy="4959841"/>
          </a:xfrm>
        </p:spPr>
        <p:txBody>
          <a:bodyPr>
            <a:normAutofit/>
          </a:bodyPr>
          <a:lstStyle>
            <a:lvl1pPr marL="0" indent="0" algn="l">
              <a:buNone/>
              <a:defRPr sz="5792">
                <a:solidFill>
                  <a:schemeClr val="tx1">
                    <a:tint val="75000"/>
                  </a:schemeClr>
                </a:solidFill>
              </a:defRPr>
            </a:lvl1pPr>
            <a:lvl2pPr marL="1314359" indent="0" algn="ctr">
              <a:buNone/>
              <a:defRPr>
                <a:solidFill>
                  <a:schemeClr val="tx1">
                    <a:tint val="75000"/>
                  </a:schemeClr>
                </a:solidFill>
              </a:defRPr>
            </a:lvl2pPr>
            <a:lvl3pPr marL="2628720" indent="0" algn="ctr">
              <a:buNone/>
              <a:defRPr>
                <a:solidFill>
                  <a:schemeClr val="tx1">
                    <a:tint val="75000"/>
                  </a:schemeClr>
                </a:solidFill>
              </a:defRPr>
            </a:lvl3pPr>
            <a:lvl4pPr marL="3943080" indent="0" algn="ctr">
              <a:buNone/>
              <a:defRPr>
                <a:solidFill>
                  <a:schemeClr val="tx1">
                    <a:tint val="75000"/>
                  </a:schemeClr>
                </a:solidFill>
              </a:defRPr>
            </a:lvl4pPr>
            <a:lvl5pPr marL="5257440" indent="0" algn="ctr">
              <a:buNone/>
              <a:defRPr>
                <a:solidFill>
                  <a:schemeClr val="tx1">
                    <a:tint val="75000"/>
                  </a:schemeClr>
                </a:solidFill>
              </a:defRPr>
            </a:lvl5pPr>
            <a:lvl6pPr marL="6571799" indent="0" algn="ctr">
              <a:buNone/>
              <a:defRPr>
                <a:solidFill>
                  <a:schemeClr val="tx1">
                    <a:tint val="75000"/>
                  </a:schemeClr>
                </a:solidFill>
              </a:defRPr>
            </a:lvl6pPr>
            <a:lvl7pPr marL="7886160" indent="0" algn="ctr">
              <a:buNone/>
              <a:defRPr>
                <a:solidFill>
                  <a:schemeClr val="tx1">
                    <a:tint val="75000"/>
                  </a:schemeClr>
                </a:solidFill>
              </a:defRPr>
            </a:lvl7pPr>
            <a:lvl8pPr marL="9200520" indent="0" algn="ctr">
              <a:buNone/>
              <a:defRPr>
                <a:solidFill>
                  <a:schemeClr val="tx1">
                    <a:tint val="75000"/>
                  </a:schemeClr>
                </a:solidFill>
              </a:defRPr>
            </a:lvl8pPr>
            <a:lvl9pPr marL="10514880" indent="0" algn="ctr">
              <a:buNone/>
              <a:defRPr>
                <a:solidFill>
                  <a:schemeClr val="tx1">
                    <a:tint val="75000"/>
                  </a:schemeClr>
                </a:solidFill>
              </a:defRPr>
            </a:lvl9pPr>
          </a:lstStyle>
          <a:p>
            <a:r>
              <a:rPr lang="en-GB"/>
              <a:t>Click to edit Master subtitle style</a:t>
            </a:r>
            <a:endParaRPr lang="en-US" dirty="0"/>
          </a:p>
        </p:txBody>
      </p:sp>
      <p:sp>
        <p:nvSpPr>
          <p:cNvPr id="6" name="Slide Number Placeholder 5"/>
          <p:cNvSpPr>
            <a:spLocks noGrp="1"/>
          </p:cNvSpPr>
          <p:nvPr>
            <p:ph type="sldNum" sz="quarter" idx="12"/>
          </p:nvPr>
        </p:nvSpPr>
        <p:spPr>
          <a:ln/>
        </p:spPr>
        <p:txBody>
          <a:bodyPr/>
          <a:lstStyle>
            <a:lvl1pPr>
              <a:defRPr/>
            </a:lvl1pPr>
          </a:lstStyle>
          <a:p>
            <a:fld id="{ECE6DF17-DE21-4167-85E8-7472060F960B}" type="slidenum">
              <a:rPr lang="en-GB" smtClean="0"/>
              <a:t>‹#›</a:t>
            </a:fld>
            <a:endParaRPr lang="en-GB"/>
          </a:p>
        </p:txBody>
      </p:sp>
      <p:grpSp>
        <p:nvGrpSpPr>
          <p:cNvPr id="7" name="Group 6"/>
          <p:cNvGrpSpPr/>
          <p:nvPr/>
        </p:nvGrpSpPr>
        <p:grpSpPr>
          <a:xfrm>
            <a:off x="541040" y="29166701"/>
            <a:ext cx="20304724" cy="731050"/>
            <a:chOff x="827982" y="39857038"/>
            <a:chExt cx="28371152" cy="1017047"/>
          </a:xfrm>
        </p:grpSpPr>
        <p:sp>
          <p:nvSpPr>
            <p:cNvPr id="8" name="TextBox 7"/>
            <p:cNvSpPr txBox="1"/>
            <p:nvPr/>
          </p:nvSpPr>
          <p:spPr>
            <a:xfrm>
              <a:off x="827982" y="39929049"/>
              <a:ext cx="28371152" cy="945036"/>
            </a:xfrm>
            <a:prstGeom prst="rect">
              <a:avLst/>
            </a:prstGeom>
            <a:noFill/>
          </p:spPr>
          <p:txBody>
            <a:bodyPr wrap="square" rtlCol="0">
              <a:spAutoFit/>
            </a:bodyPr>
            <a:lstStyle/>
            <a:p>
              <a:pPr algn="ctr"/>
              <a:r>
                <a:rPr lang="en-GB" sz="1907" dirty="0">
                  <a:solidFill>
                    <a:schemeClr val="bg1"/>
                  </a:solidFill>
                  <a:latin typeface="Arial" pitchFamily="34" charset="0"/>
                  <a:cs typeface="Arial" pitchFamily="34" charset="0"/>
                </a:rPr>
                <a:t>The NIHR Southampton Biomedical Research Centre is funded by the National Institute for Health Research (NIHR) and is a partnership between </a:t>
              </a:r>
            </a:p>
            <a:p>
              <a:pPr algn="ctr"/>
              <a:r>
                <a:rPr lang="en-GB" sz="1907" dirty="0">
                  <a:solidFill>
                    <a:schemeClr val="bg1"/>
                  </a:solidFill>
                  <a:latin typeface="Arial" pitchFamily="34" charset="0"/>
                  <a:cs typeface="Arial" pitchFamily="34" charset="0"/>
                </a:rPr>
                <a:t>University Hospital Southampton NHS</a:t>
              </a:r>
              <a:r>
                <a:rPr lang="en-GB" sz="1907" baseline="0" dirty="0">
                  <a:solidFill>
                    <a:schemeClr val="bg1"/>
                  </a:solidFill>
                  <a:latin typeface="Arial" pitchFamily="34" charset="0"/>
                  <a:cs typeface="Arial" pitchFamily="34" charset="0"/>
                </a:rPr>
                <a:t> F</a:t>
              </a:r>
              <a:r>
                <a:rPr lang="en-GB" sz="1907" dirty="0">
                  <a:solidFill>
                    <a:schemeClr val="bg1"/>
                  </a:solidFill>
                  <a:latin typeface="Arial" pitchFamily="34" charset="0"/>
                  <a:cs typeface="Arial" pitchFamily="34" charset="0"/>
                </a:rPr>
                <a:t>oundation Trust and the University of Southampton</a:t>
              </a:r>
            </a:p>
          </p:txBody>
        </p:sp>
        <p:cxnSp>
          <p:nvCxnSpPr>
            <p:cNvPr id="9" name="Straight Connector 8"/>
            <p:cNvCxnSpPr/>
            <p:nvPr/>
          </p:nvCxnSpPr>
          <p:spPr>
            <a:xfrm>
              <a:off x="1188022" y="39857038"/>
              <a:ext cx="27651072" cy="0"/>
            </a:xfrm>
            <a:prstGeom prst="line">
              <a:avLst/>
            </a:prstGeom>
            <a:ln w="57150">
              <a:solidFill>
                <a:srgbClr val="D81E05"/>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44108" y="315584"/>
            <a:ext cx="7524087" cy="787908"/>
            <a:chOff x="467942" y="439045"/>
            <a:chExt cx="10513168" cy="1096146"/>
          </a:xfrm>
        </p:grpSpPr>
        <p:sp>
          <p:nvSpPr>
            <p:cNvPr id="11" name="TextBox 10"/>
            <p:cNvSpPr txBox="1"/>
            <p:nvPr/>
          </p:nvSpPr>
          <p:spPr>
            <a:xfrm>
              <a:off x="467942" y="439045"/>
              <a:ext cx="10513168" cy="1096146"/>
            </a:xfrm>
            <a:prstGeom prst="rect">
              <a:avLst/>
            </a:prstGeom>
            <a:solidFill>
              <a:schemeClr val="tx1"/>
            </a:solidFill>
          </p:spPr>
          <p:txBody>
            <a:bodyPr wrap="square" rtlCol="0">
              <a:spAutoFit/>
            </a:bodyPr>
            <a:lstStyle/>
            <a:p>
              <a:r>
                <a:rPr lang="en-GB" sz="2260" dirty="0">
                  <a:solidFill>
                    <a:schemeClr val="bg1"/>
                  </a:solidFill>
                  <a:latin typeface="Arial" pitchFamily="34" charset="0"/>
                  <a:cs typeface="Arial" pitchFamily="34" charset="0"/>
                </a:rPr>
                <a:t>NIHR Southampton </a:t>
              </a:r>
            </a:p>
            <a:p>
              <a:r>
                <a:rPr lang="en-GB" sz="2260" dirty="0">
                  <a:solidFill>
                    <a:schemeClr val="bg1"/>
                  </a:solidFill>
                  <a:latin typeface="Arial" pitchFamily="34" charset="0"/>
                  <a:cs typeface="Arial" pitchFamily="34" charset="0"/>
                </a:rPr>
                <a:t>Biomedical Research Centre</a:t>
              </a:r>
            </a:p>
          </p:txBody>
        </p:sp>
        <p:cxnSp>
          <p:nvCxnSpPr>
            <p:cNvPr id="12" name="Straight Connector 11"/>
            <p:cNvCxnSpPr/>
            <p:nvPr/>
          </p:nvCxnSpPr>
          <p:spPr>
            <a:xfrm>
              <a:off x="611958" y="1476774"/>
              <a:ext cx="5184576" cy="0"/>
            </a:xfrm>
            <a:prstGeom prst="line">
              <a:avLst/>
            </a:prstGeom>
            <a:solidFill>
              <a:schemeClr val="tx1"/>
            </a:solidFill>
            <a:ln w="57150">
              <a:solidFill>
                <a:srgbClr val="D81E05"/>
              </a:solidFill>
            </a:ln>
          </p:spPr>
          <p:style>
            <a:lnRef idx="1">
              <a:schemeClr val="accent1"/>
            </a:lnRef>
            <a:fillRef idx="0">
              <a:schemeClr val="accent1"/>
            </a:fillRef>
            <a:effectRef idx="0">
              <a:schemeClr val="accent1"/>
            </a:effectRef>
            <a:fontRef idx="minor">
              <a:schemeClr val="tx1"/>
            </a:fontRef>
          </p:style>
        </p:cxnSp>
      </p:grpSp>
      <p:pic>
        <p:nvPicPr>
          <p:cNvPr id="14" name="Picture 13" descr="Uos-UHS_Partnership_CMYK_v2-0.tif"/>
          <p:cNvPicPr>
            <a:picLocks noChangeAspect="1"/>
          </p:cNvPicPr>
          <p:nvPr/>
        </p:nvPicPr>
        <p:blipFill>
          <a:blip r:embed="rId2" cstate="print"/>
          <a:stretch>
            <a:fillRect/>
          </a:stretch>
        </p:blipFill>
        <p:spPr>
          <a:xfrm>
            <a:off x="10384193" y="388633"/>
            <a:ext cx="10250195" cy="776303"/>
          </a:xfrm>
          <a:prstGeom prst="rect">
            <a:avLst/>
          </a:prstGeom>
        </p:spPr>
      </p:pic>
    </p:spTree>
    <p:extLst>
      <p:ext uri="{BB962C8B-B14F-4D97-AF65-F5344CB8AC3E}">
        <p14:creationId xmlns:p14="http://schemas.microsoft.com/office/powerpoint/2010/main" val="4152609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pPr>
              <a:defRPr/>
            </a:pPr>
            <a:fld id="{1130AAEB-1019-4912-B490-D71D4351CBE5}" type="datetimeFigureOut">
              <a:rPr lang="en-GB" smtClean="0"/>
              <a:pPr>
                <a:defRPr/>
              </a:pPr>
              <a:t>06/10/2023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BF4C53A0-C867-4D30-8F7D-68EF1858CCE0}" type="slidenum">
              <a:rPr lang="en-GB" smtClean="0"/>
              <a:pPr>
                <a:defRPr/>
              </a:pPr>
              <a:t>‹#›</a:t>
            </a:fld>
            <a:endParaRPr lang="en-GB"/>
          </a:p>
        </p:txBody>
      </p:sp>
    </p:spTree>
    <p:extLst>
      <p:ext uri="{BB962C8B-B14F-4D97-AF65-F5344CB8AC3E}">
        <p14:creationId xmlns:p14="http://schemas.microsoft.com/office/powerpoint/2010/main" val="233330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1" y="9406426"/>
            <a:ext cx="18178780" cy="6490569"/>
          </a:xfrm>
          <a:prstGeom prst="rect">
            <a:avLst/>
          </a:prstGeom>
        </p:spPr>
        <p:txBody>
          <a:bodyPr lIns="417461" tIns="208727" rIns="417461" bIns="208727"/>
          <a:lstStyle/>
          <a:p>
            <a:r>
              <a:rPr lang="en-GB"/>
              <a:t>Click to edit Master title style</a:t>
            </a:r>
          </a:p>
        </p:txBody>
      </p:sp>
      <p:sp>
        <p:nvSpPr>
          <p:cNvPr id="3" name="Subtitle 2"/>
          <p:cNvSpPr>
            <a:spLocks noGrp="1"/>
          </p:cNvSpPr>
          <p:nvPr>
            <p:ph type="subTitle" idx="1"/>
          </p:nvPr>
        </p:nvSpPr>
        <p:spPr>
          <a:xfrm>
            <a:off x="3208020" y="17158652"/>
            <a:ext cx="14970760" cy="7738216"/>
          </a:xfrm>
          <a:prstGeom prst="rect">
            <a:avLst/>
          </a:prstGeom>
        </p:spPr>
        <p:txBody>
          <a:bodyPr lIns="417461" tIns="208727" rIns="417461" bIns="208727"/>
          <a:lstStyle>
            <a:lvl1pPr marL="0" indent="0" algn="ctr">
              <a:buNone/>
              <a:defRPr>
                <a:solidFill>
                  <a:schemeClr val="tx1">
                    <a:tint val="75000"/>
                  </a:schemeClr>
                </a:solidFill>
              </a:defRPr>
            </a:lvl1pPr>
            <a:lvl2pPr marL="1474261" indent="0" algn="ctr">
              <a:buNone/>
              <a:defRPr>
                <a:solidFill>
                  <a:schemeClr val="tx1">
                    <a:tint val="75000"/>
                  </a:schemeClr>
                </a:solidFill>
              </a:defRPr>
            </a:lvl2pPr>
            <a:lvl3pPr marL="2948525" indent="0" algn="ctr">
              <a:buNone/>
              <a:defRPr>
                <a:solidFill>
                  <a:schemeClr val="tx1">
                    <a:tint val="75000"/>
                  </a:schemeClr>
                </a:solidFill>
              </a:defRPr>
            </a:lvl3pPr>
            <a:lvl4pPr marL="4422787" indent="0" algn="ctr">
              <a:buNone/>
              <a:defRPr>
                <a:solidFill>
                  <a:schemeClr val="tx1">
                    <a:tint val="75000"/>
                  </a:schemeClr>
                </a:solidFill>
              </a:defRPr>
            </a:lvl4pPr>
            <a:lvl5pPr marL="5897048" indent="0" algn="ctr">
              <a:buNone/>
              <a:defRPr>
                <a:solidFill>
                  <a:schemeClr val="tx1">
                    <a:tint val="75000"/>
                  </a:schemeClr>
                </a:solidFill>
              </a:defRPr>
            </a:lvl5pPr>
            <a:lvl6pPr marL="7371308" indent="0" algn="ctr">
              <a:buNone/>
              <a:defRPr>
                <a:solidFill>
                  <a:schemeClr val="tx1">
                    <a:tint val="75000"/>
                  </a:schemeClr>
                </a:solidFill>
              </a:defRPr>
            </a:lvl6pPr>
            <a:lvl7pPr marL="8845569" indent="0" algn="ctr">
              <a:buNone/>
              <a:defRPr>
                <a:solidFill>
                  <a:schemeClr val="tx1">
                    <a:tint val="75000"/>
                  </a:schemeClr>
                </a:solidFill>
              </a:defRPr>
            </a:lvl7pPr>
            <a:lvl8pPr marL="10319833" indent="0" algn="ctr">
              <a:buNone/>
              <a:defRPr>
                <a:solidFill>
                  <a:schemeClr val="tx1">
                    <a:tint val="75000"/>
                  </a:schemeClr>
                </a:solidFill>
              </a:defRPr>
            </a:lvl8pPr>
            <a:lvl9pPr marL="11794095"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1069339" y="28065057"/>
            <a:ext cx="4990254" cy="1612129"/>
          </a:xfrm>
          <a:prstGeom prst="rect">
            <a:avLst/>
          </a:prstGeom>
        </p:spPr>
        <p:txBody>
          <a:bodyPr lIns="417461" tIns="208727" rIns="417461" bIns="208727"/>
          <a:lstStyle/>
          <a:p>
            <a:fld id="{4587577D-7BAE-4DF7-BA8D-038F38FC022E}" type="datetimeFigureOut">
              <a:rPr lang="en-GB" smtClean="0"/>
              <a:t>06/10/2023</a:t>
            </a:fld>
            <a:endParaRPr lang="en-GB"/>
          </a:p>
        </p:txBody>
      </p:sp>
      <p:sp>
        <p:nvSpPr>
          <p:cNvPr id="5" name="Footer Placeholder 4"/>
          <p:cNvSpPr>
            <a:spLocks noGrp="1"/>
          </p:cNvSpPr>
          <p:nvPr>
            <p:ph type="ftr" sz="quarter" idx="11"/>
          </p:nvPr>
        </p:nvSpPr>
        <p:spPr>
          <a:xfrm>
            <a:off x="7307157" y="28065057"/>
            <a:ext cx="6772487" cy="1612129"/>
          </a:xfrm>
          <a:prstGeom prst="rect">
            <a:avLst/>
          </a:prstGeom>
        </p:spPr>
        <p:txBody>
          <a:bodyPr lIns="417461" tIns="208727" rIns="417461" bIns="208727"/>
          <a:lstStyle/>
          <a:p>
            <a:endParaRPr lang="en-GB"/>
          </a:p>
        </p:txBody>
      </p:sp>
      <p:sp>
        <p:nvSpPr>
          <p:cNvPr id="6" name="Slide Number Placeholder 5"/>
          <p:cNvSpPr>
            <a:spLocks noGrp="1"/>
          </p:cNvSpPr>
          <p:nvPr>
            <p:ph type="sldNum" sz="quarter" idx="12"/>
          </p:nvPr>
        </p:nvSpPr>
        <p:spPr>
          <a:xfrm>
            <a:off x="15327207" y="28065057"/>
            <a:ext cx="4990254" cy="1612129"/>
          </a:xfrm>
          <a:prstGeom prst="rect">
            <a:avLst/>
          </a:prstGeom>
        </p:spPr>
        <p:txBody>
          <a:bodyPr lIns="417461" tIns="208727" rIns="417461" bIns="208727"/>
          <a:lstStyle/>
          <a:p>
            <a:fld id="{4B6CB18D-D9A7-445D-BF6E-BFE4A8157C2A}" type="slidenum">
              <a:rPr lang="en-GB" smtClean="0"/>
              <a:t>‹#›</a:t>
            </a:fld>
            <a:endParaRPr lang="en-GB"/>
          </a:p>
        </p:txBody>
      </p:sp>
    </p:spTree>
    <p:extLst>
      <p:ext uri="{BB962C8B-B14F-4D97-AF65-F5344CB8AC3E}">
        <p14:creationId xmlns:p14="http://schemas.microsoft.com/office/powerpoint/2010/main" val="338797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340" y="1212603"/>
            <a:ext cx="19248120" cy="5046662"/>
          </a:xfrm>
          <a:prstGeom prst="rect">
            <a:avLst/>
          </a:prstGeom>
        </p:spPr>
        <p:txBody>
          <a:bodyPr lIns="417461" tIns="208727" rIns="417461" bIns="208727"/>
          <a:lstStyle/>
          <a:p>
            <a:r>
              <a:rPr lang="en-GB"/>
              <a:t>Click to edit Master title style</a:t>
            </a:r>
          </a:p>
        </p:txBody>
      </p:sp>
      <p:sp>
        <p:nvSpPr>
          <p:cNvPr id="3" name="Content Placeholder 2"/>
          <p:cNvSpPr>
            <a:spLocks noGrp="1"/>
          </p:cNvSpPr>
          <p:nvPr>
            <p:ph sz="half" idx="1"/>
          </p:nvPr>
        </p:nvSpPr>
        <p:spPr>
          <a:xfrm>
            <a:off x="1069340" y="7065335"/>
            <a:ext cx="9445837" cy="19983384"/>
          </a:xfrm>
          <a:prstGeom prst="rect">
            <a:avLst/>
          </a:prstGeom>
        </p:spPr>
        <p:txBody>
          <a:bodyPr lIns="417461" tIns="208727" rIns="417461" bIns="208727"/>
          <a:lstStyle>
            <a:lvl1pPr>
              <a:defRPr sz="9041"/>
            </a:lvl1pPr>
            <a:lvl2pPr>
              <a:defRPr sz="7769"/>
            </a:lvl2pPr>
            <a:lvl3pPr>
              <a:defRPr sz="6427"/>
            </a:lvl3pPr>
            <a:lvl4pPr>
              <a:defRPr sz="5792"/>
            </a:lvl4pPr>
            <a:lvl5pPr>
              <a:defRPr sz="5792"/>
            </a:lvl5pPr>
            <a:lvl6pPr>
              <a:defRPr sz="5792"/>
            </a:lvl6pPr>
            <a:lvl7pPr>
              <a:defRPr sz="5792"/>
            </a:lvl7pPr>
            <a:lvl8pPr>
              <a:defRPr sz="5792"/>
            </a:lvl8pPr>
            <a:lvl9pPr>
              <a:defRPr sz="579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10871623" y="7065335"/>
            <a:ext cx="9445837" cy="19983384"/>
          </a:xfrm>
          <a:prstGeom prst="rect">
            <a:avLst/>
          </a:prstGeom>
        </p:spPr>
        <p:txBody>
          <a:bodyPr lIns="417461" tIns="208727" rIns="417461" bIns="208727"/>
          <a:lstStyle>
            <a:lvl1pPr>
              <a:defRPr sz="9041"/>
            </a:lvl1pPr>
            <a:lvl2pPr>
              <a:defRPr sz="7769"/>
            </a:lvl2pPr>
            <a:lvl3pPr>
              <a:defRPr sz="6427"/>
            </a:lvl3pPr>
            <a:lvl4pPr>
              <a:defRPr sz="5792"/>
            </a:lvl4pPr>
            <a:lvl5pPr>
              <a:defRPr sz="5792"/>
            </a:lvl5pPr>
            <a:lvl6pPr>
              <a:defRPr sz="5792"/>
            </a:lvl6pPr>
            <a:lvl7pPr>
              <a:defRPr sz="5792"/>
            </a:lvl7pPr>
            <a:lvl8pPr>
              <a:defRPr sz="5792"/>
            </a:lvl8pPr>
            <a:lvl9pPr>
              <a:defRPr sz="579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a:xfrm>
            <a:off x="1069339" y="28065057"/>
            <a:ext cx="4990254" cy="1612129"/>
          </a:xfrm>
          <a:prstGeom prst="rect">
            <a:avLst/>
          </a:prstGeom>
        </p:spPr>
        <p:txBody>
          <a:bodyPr lIns="417461" tIns="208727" rIns="417461" bIns="208727"/>
          <a:lstStyle/>
          <a:p>
            <a:fld id="{4587577D-7BAE-4DF7-BA8D-038F38FC022E}" type="datetimeFigureOut">
              <a:rPr lang="en-GB" smtClean="0"/>
              <a:t>06/10/2023</a:t>
            </a:fld>
            <a:endParaRPr lang="en-GB"/>
          </a:p>
        </p:txBody>
      </p:sp>
      <p:sp>
        <p:nvSpPr>
          <p:cNvPr id="6" name="Footer Placeholder 5"/>
          <p:cNvSpPr>
            <a:spLocks noGrp="1"/>
          </p:cNvSpPr>
          <p:nvPr>
            <p:ph type="ftr" sz="quarter" idx="11"/>
          </p:nvPr>
        </p:nvSpPr>
        <p:spPr>
          <a:xfrm>
            <a:off x="7307157" y="28065057"/>
            <a:ext cx="6772487" cy="1612129"/>
          </a:xfrm>
          <a:prstGeom prst="rect">
            <a:avLst/>
          </a:prstGeom>
        </p:spPr>
        <p:txBody>
          <a:bodyPr lIns="417461" tIns="208727" rIns="417461" bIns="208727"/>
          <a:lstStyle/>
          <a:p>
            <a:endParaRPr lang="en-GB"/>
          </a:p>
        </p:txBody>
      </p:sp>
      <p:sp>
        <p:nvSpPr>
          <p:cNvPr id="7" name="Slide Number Placeholder 6"/>
          <p:cNvSpPr>
            <a:spLocks noGrp="1"/>
          </p:cNvSpPr>
          <p:nvPr>
            <p:ph type="sldNum" sz="quarter" idx="12"/>
          </p:nvPr>
        </p:nvSpPr>
        <p:spPr>
          <a:xfrm>
            <a:off x="15327207" y="28065057"/>
            <a:ext cx="4990254" cy="1612129"/>
          </a:xfrm>
          <a:prstGeom prst="rect">
            <a:avLst/>
          </a:prstGeom>
        </p:spPr>
        <p:txBody>
          <a:bodyPr lIns="417461" tIns="208727" rIns="417461" bIns="208727"/>
          <a:lstStyle/>
          <a:p>
            <a:fld id="{4B6CB18D-D9A7-445D-BF6E-BFE4A8157C2A}" type="slidenum">
              <a:rPr lang="en-GB" smtClean="0"/>
              <a:t>‹#›</a:t>
            </a:fld>
            <a:endParaRPr lang="en-GB"/>
          </a:p>
        </p:txBody>
      </p:sp>
    </p:spTree>
    <p:extLst>
      <p:ext uri="{BB962C8B-B14F-4D97-AF65-F5344CB8AC3E}">
        <p14:creationId xmlns:p14="http://schemas.microsoft.com/office/powerpoint/2010/main" val="349017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27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1" y="9406435"/>
            <a:ext cx="18178780" cy="6490569"/>
          </a:xfrm>
          <a:prstGeom prst="rect">
            <a:avLst/>
          </a:prstGeom>
        </p:spPr>
        <p:txBody>
          <a:bodyPr lIns="417295" tIns="208646" rIns="417295" bIns="208646"/>
          <a:lstStyle/>
          <a:p>
            <a:r>
              <a:rPr lang="en-GB"/>
              <a:t>Click to edit Master title style</a:t>
            </a:r>
          </a:p>
        </p:txBody>
      </p:sp>
      <p:sp>
        <p:nvSpPr>
          <p:cNvPr id="3" name="Subtitle 2"/>
          <p:cNvSpPr>
            <a:spLocks noGrp="1"/>
          </p:cNvSpPr>
          <p:nvPr>
            <p:ph type="subTitle" idx="1"/>
          </p:nvPr>
        </p:nvSpPr>
        <p:spPr>
          <a:xfrm>
            <a:off x="3208020" y="17158652"/>
            <a:ext cx="14970760" cy="7738216"/>
          </a:xfrm>
          <a:prstGeom prst="rect">
            <a:avLst/>
          </a:prstGeom>
        </p:spPr>
        <p:txBody>
          <a:bodyPr lIns="417295" tIns="208646" rIns="417295" bIns="208646"/>
          <a:lstStyle>
            <a:lvl1pPr marL="0" indent="0" algn="ctr">
              <a:buNone/>
              <a:defRPr>
                <a:solidFill>
                  <a:schemeClr val="tx1">
                    <a:tint val="75000"/>
                  </a:schemeClr>
                </a:solidFill>
              </a:defRPr>
            </a:lvl1pPr>
            <a:lvl2pPr marL="1473680" indent="0" algn="ctr">
              <a:buNone/>
              <a:defRPr>
                <a:solidFill>
                  <a:schemeClr val="tx1">
                    <a:tint val="75000"/>
                  </a:schemeClr>
                </a:solidFill>
              </a:defRPr>
            </a:lvl2pPr>
            <a:lvl3pPr marL="2947370" indent="0" algn="ctr">
              <a:buNone/>
              <a:defRPr>
                <a:solidFill>
                  <a:schemeClr val="tx1">
                    <a:tint val="75000"/>
                  </a:schemeClr>
                </a:solidFill>
              </a:defRPr>
            </a:lvl3pPr>
            <a:lvl4pPr marL="4421051" indent="0" algn="ctr">
              <a:buNone/>
              <a:defRPr>
                <a:solidFill>
                  <a:schemeClr val="tx1">
                    <a:tint val="75000"/>
                  </a:schemeClr>
                </a:solidFill>
              </a:defRPr>
            </a:lvl4pPr>
            <a:lvl5pPr marL="5894731" indent="0" algn="ctr">
              <a:buNone/>
              <a:defRPr>
                <a:solidFill>
                  <a:schemeClr val="tx1">
                    <a:tint val="75000"/>
                  </a:schemeClr>
                </a:solidFill>
              </a:defRPr>
            </a:lvl5pPr>
            <a:lvl6pPr marL="7368422" indent="0" algn="ctr">
              <a:buNone/>
              <a:defRPr>
                <a:solidFill>
                  <a:schemeClr val="tx1">
                    <a:tint val="75000"/>
                  </a:schemeClr>
                </a:solidFill>
              </a:defRPr>
            </a:lvl6pPr>
            <a:lvl7pPr marL="8842102" indent="0" algn="ctr">
              <a:buNone/>
              <a:defRPr>
                <a:solidFill>
                  <a:schemeClr val="tx1">
                    <a:tint val="75000"/>
                  </a:schemeClr>
                </a:solidFill>
              </a:defRPr>
            </a:lvl7pPr>
            <a:lvl8pPr marL="10315782" indent="0" algn="ctr">
              <a:buNone/>
              <a:defRPr>
                <a:solidFill>
                  <a:schemeClr val="tx1">
                    <a:tint val="75000"/>
                  </a:schemeClr>
                </a:solidFill>
              </a:defRPr>
            </a:lvl8pPr>
            <a:lvl9pPr marL="1178947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1069339" y="28065062"/>
            <a:ext cx="4990254" cy="1612129"/>
          </a:xfrm>
          <a:prstGeom prst="rect">
            <a:avLst/>
          </a:prstGeom>
        </p:spPr>
        <p:txBody>
          <a:bodyPr lIns="417295" tIns="208646" rIns="417295" bIns="208646"/>
          <a:lstStyle/>
          <a:p>
            <a:fld id="{41AEFC0C-D865-4BD4-AF83-3E410E93B6DB}" type="datetimeFigureOut">
              <a:rPr lang="en-GB" smtClean="0"/>
              <a:t>06/10/2023</a:t>
            </a:fld>
            <a:endParaRPr lang="en-GB"/>
          </a:p>
        </p:txBody>
      </p:sp>
      <p:sp>
        <p:nvSpPr>
          <p:cNvPr id="5" name="Footer Placeholder 4"/>
          <p:cNvSpPr>
            <a:spLocks noGrp="1"/>
          </p:cNvSpPr>
          <p:nvPr>
            <p:ph type="ftr" sz="quarter" idx="11"/>
          </p:nvPr>
        </p:nvSpPr>
        <p:spPr>
          <a:xfrm>
            <a:off x="7307157" y="28065062"/>
            <a:ext cx="6772487" cy="1612129"/>
          </a:xfrm>
          <a:prstGeom prst="rect">
            <a:avLst/>
          </a:prstGeom>
        </p:spPr>
        <p:txBody>
          <a:bodyPr lIns="417295" tIns="208646" rIns="417295" bIns="208646"/>
          <a:lstStyle/>
          <a:p>
            <a:endParaRPr lang="en-GB"/>
          </a:p>
        </p:txBody>
      </p:sp>
      <p:sp>
        <p:nvSpPr>
          <p:cNvPr id="6" name="Slide Number Placeholder 5"/>
          <p:cNvSpPr>
            <a:spLocks noGrp="1"/>
          </p:cNvSpPr>
          <p:nvPr>
            <p:ph type="sldNum" sz="quarter" idx="12"/>
          </p:nvPr>
        </p:nvSpPr>
        <p:spPr>
          <a:xfrm>
            <a:off x="15327207" y="28065062"/>
            <a:ext cx="4990254" cy="1612129"/>
          </a:xfrm>
          <a:prstGeom prst="rect">
            <a:avLst/>
          </a:prstGeom>
        </p:spPr>
        <p:txBody>
          <a:bodyPr lIns="417295" tIns="208646" rIns="417295" bIns="208646"/>
          <a:lstStyle/>
          <a:p>
            <a:fld id="{ECE6DF17-DE21-4167-85E8-7472060F960B}" type="slidenum">
              <a:rPr lang="en-GB" smtClean="0"/>
              <a:t>‹#›</a:t>
            </a:fld>
            <a:endParaRPr lang="en-GB"/>
          </a:p>
        </p:txBody>
      </p:sp>
    </p:spTree>
    <p:extLst>
      <p:ext uri="{BB962C8B-B14F-4D97-AF65-F5344CB8AC3E}">
        <p14:creationId xmlns:p14="http://schemas.microsoft.com/office/powerpoint/2010/main" val="7326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340" y="1212603"/>
            <a:ext cx="19248120" cy="5046662"/>
          </a:xfrm>
          <a:prstGeom prst="rect">
            <a:avLst/>
          </a:prstGeom>
        </p:spPr>
        <p:txBody>
          <a:bodyPr lIns="417295" tIns="208646" rIns="417295" bIns="208646"/>
          <a:lstStyle/>
          <a:p>
            <a:r>
              <a:rPr lang="en-GB"/>
              <a:t>Click to edit Master title style</a:t>
            </a:r>
            <a:endParaRPr lang="en-US"/>
          </a:p>
        </p:txBody>
      </p:sp>
      <p:sp>
        <p:nvSpPr>
          <p:cNvPr id="3" name="Content Placeholder 2"/>
          <p:cNvSpPr>
            <a:spLocks noGrp="1"/>
          </p:cNvSpPr>
          <p:nvPr>
            <p:ph idx="1"/>
          </p:nvPr>
        </p:nvSpPr>
        <p:spPr>
          <a:xfrm>
            <a:off x="1069340" y="7065339"/>
            <a:ext cx="19248120" cy="19983384"/>
          </a:xfrm>
          <a:prstGeom prst="rect">
            <a:avLst/>
          </a:prstGeom>
        </p:spPr>
        <p:txBody>
          <a:bodyPr lIns="417295" tIns="208646" rIns="417295" bIns="208646"/>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069339" y="28065062"/>
            <a:ext cx="4990254" cy="1612129"/>
          </a:xfrm>
          <a:prstGeom prst="rect">
            <a:avLst/>
          </a:prstGeom>
        </p:spPr>
        <p:txBody>
          <a:bodyPr lIns="417295" tIns="208646" rIns="417295" bIns="208646"/>
          <a:lstStyle>
            <a:lvl1pPr>
              <a:defRPr>
                <a:cs typeface="Arial" charset="0"/>
              </a:defRPr>
            </a:lvl1pPr>
          </a:lstStyle>
          <a:p>
            <a:fld id="{41AEFC0C-D865-4BD4-AF83-3E410E93B6DB}" type="datetimeFigureOut">
              <a:rPr lang="en-GB" smtClean="0"/>
              <a:t>06/10/2023</a:t>
            </a:fld>
            <a:endParaRPr lang="en-GB"/>
          </a:p>
        </p:txBody>
      </p:sp>
      <p:sp>
        <p:nvSpPr>
          <p:cNvPr id="5" name="Footer Placeholder 4"/>
          <p:cNvSpPr>
            <a:spLocks noGrp="1"/>
          </p:cNvSpPr>
          <p:nvPr>
            <p:ph type="ftr" sz="quarter" idx="11"/>
          </p:nvPr>
        </p:nvSpPr>
        <p:spPr>
          <a:xfrm>
            <a:off x="7307157" y="28065062"/>
            <a:ext cx="6772487" cy="1612129"/>
          </a:xfrm>
          <a:prstGeom prst="rect">
            <a:avLst/>
          </a:prstGeom>
        </p:spPr>
        <p:txBody>
          <a:bodyPr lIns="417295" tIns="208646" rIns="417295" bIns="208646"/>
          <a:lstStyle>
            <a:lvl1pPr>
              <a:defRPr>
                <a:cs typeface="Arial" charset="0"/>
              </a:defRPr>
            </a:lvl1pPr>
          </a:lstStyle>
          <a:p>
            <a:endParaRPr lang="en-GB"/>
          </a:p>
        </p:txBody>
      </p:sp>
      <p:sp>
        <p:nvSpPr>
          <p:cNvPr id="6" name="Slide Number Placeholder 5"/>
          <p:cNvSpPr>
            <a:spLocks noGrp="1"/>
          </p:cNvSpPr>
          <p:nvPr>
            <p:ph type="sldNum" sz="quarter" idx="12"/>
          </p:nvPr>
        </p:nvSpPr>
        <p:spPr>
          <a:xfrm>
            <a:off x="15327207" y="28065062"/>
            <a:ext cx="4990254" cy="1612129"/>
          </a:xfrm>
          <a:prstGeom prst="rect">
            <a:avLst/>
          </a:prstGeom>
        </p:spPr>
        <p:txBody>
          <a:bodyPr lIns="417295" tIns="208646" rIns="417295" bIns="208646"/>
          <a:lstStyle>
            <a:lvl1pPr>
              <a:defRPr>
                <a:cs typeface="Arial" charset="0"/>
              </a:defRPr>
            </a:lvl1pPr>
          </a:lstStyle>
          <a:p>
            <a:fld id="{ECE6DF17-DE21-4167-85E8-7472060F960B}" type="slidenum">
              <a:rPr lang="en-GB" smtClean="0"/>
              <a:t>‹#›</a:t>
            </a:fld>
            <a:endParaRPr lang="en-GB"/>
          </a:p>
        </p:txBody>
      </p:sp>
    </p:spTree>
    <p:extLst>
      <p:ext uri="{BB962C8B-B14F-4D97-AF65-F5344CB8AC3E}">
        <p14:creationId xmlns:p14="http://schemas.microsoft.com/office/powerpoint/2010/main" val="107657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340" y="1212603"/>
            <a:ext cx="19248120" cy="5046662"/>
          </a:xfrm>
          <a:prstGeom prst="rect">
            <a:avLst/>
          </a:prstGeom>
        </p:spPr>
        <p:txBody>
          <a:bodyPr lIns="417295" tIns="208646" rIns="417295" bIns="208646"/>
          <a:lstStyle/>
          <a:p>
            <a:r>
              <a:rPr lang="en-GB"/>
              <a:t>Click to edit Master title style</a:t>
            </a:r>
          </a:p>
        </p:txBody>
      </p:sp>
      <p:sp>
        <p:nvSpPr>
          <p:cNvPr id="3" name="Content Placeholder 2"/>
          <p:cNvSpPr>
            <a:spLocks noGrp="1"/>
          </p:cNvSpPr>
          <p:nvPr>
            <p:ph sz="half" idx="1"/>
          </p:nvPr>
        </p:nvSpPr>
        <p:spPr>
          <a:xfrm>
            <a:off x="1069340" y="7065339"/>
            <a:ext cx="9445837" cy="19983384"/>
          </a:xfrm>
          <a:prstGeom prst="rect">
            <a:avLst/>
          </a:prstGeom>
        </p:spPr>
        <p:txBody>
          <a:bodyPr lIns="417295" tIns="208646" rIns="417295" bIns="208646"/>
          <a:lstStyle>
            <a:lvl1pPr>
              <a:defRPr sz="9041"/>
            </a:lvl1pPr>
            <a:lvl2pPr>
              <a:defRPr sz="7769"/>
            </a:lvl2pPr>
            <a:lvl3pPr>
              <a:defRPr sz="6427"/>
            </a:lvl3pPr>
            <a:lvl4pPr>
              <a:defRPr sz="5792"/>
            </a:lvl4pPr>
            <a:lvl5pPr>
              <a:defRPr sz="5792"/>
            </a:lvl5pPr>
            <a:lvl6pPr>
              <a:defRPr sz="5792"/>
            </a:lvl6pPr>
            <a:lvl7pPr>
              <a:defRPr sz="5792"/>
            </a:lvl7pPr>
            <a:lvl8pPr>
              <a:defRPr sz="5792"/>
            </a:lvl8pPr>
            <a:lvl9pPr>
              <a:defRPr sz="579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10871623" y="7065339"/>
            <a:ext cx="9445837" cy="19983384"/>
          </a:xfrm>
          <a:prstGeom prst="rect">
            <a:avLst/>
          </a:prstGeom>
        </p:spPr>
        <p:txBody>
          <a:bodyPr lIns="417295" tIns="208646" rIns="417295" bIns="208646"/>
          <a:lstStyle>
            <a:lvl1pPr>
              <a:defRPr sz="9041"/>
            </a:lvl1pPr>
            <a:lvl2pPr>
              <a:defRPr sz="7769"/>
            </a:lvl2pPr>
            <a:lvl3pPr>
              <a:defRPr sz="6427"/>
            </a:lvl3pPr>
            <a:lvl4pPr>
              <a:defRPr sz="5792"/>
            </a:lvl4pPr>
            <a:lvl5pPr>
              <a:defRPr sz="5792"/>
            </a:lvl5pPr>
            <a:lvl6pPr>
              <a:defRPr sz="5792"/>
            </a:lvl6pPr>
            <a:lvl7pPr>
              <a:defRPr sz="5792"/>
            </a:lvl7pPr>
            <a:lvl8pPr>
              <a:defRPr sz="5792"/>
            </a:lvl8pPr>
            <a:lvl9pPr>
              <a:defRPr sz="579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a:xfrm>
            <a:off x="1069339" y="28065062"/>
            <a:ext cx="4990254" cy="1612129"/>
          </a:xfrm>
          <a:prstGeom prst="rect">
            <a:avLst/>
          </a:prstGeom>
        </p:spPr>
        <p:txBody>
          <a:bodyPr lIns="417295" tIns="208646" rIns="417295" bIns="208646"/>
          <a:lstStyle/>
          <a:p>
            <a:fld id="{41AEFC0C-D865-4BD4-AF83-3E410E93B6DB}" type="datetimeFigureOut">
              <a:rPr lang="en-GB" smtClean="0"/>
              <a:t>06/10/2023</a:t>
            </a:fld>
            <a:endParaRPr lang="en-GB"/>
          </a:p>
        </p:txBody>
      </p:sp>
      <p:sp>
        <p:nvSpPr>
          <p:cNvPr id="6" name="Footer Placeholder 5"/>
          <p:cNvSpPr>
            <a:spLocks noGrp="1"/>
          </p:cNvSpPr>
          <p:nvPr>
            <p:ph type="ftr" sz="quarter" idx="11"/>
          </p:nvPr>
        </p:nvSpPr>
        <p:spPr>
          <a:xfrm>
            <a:off x="7307157" y="28065062"/>
            <a:ext cx="6772487" cy="1612129"/>
          </a:xfrm>
          <a:prstGeom prst="rect">
            <a:avLst/>
          </a:prstGeom>
        </p:spPr>
        <p:txBody>
          <a:bodyPr lIns="417295" tIns="208646" rIns="417295" bIns="208646"/>
          <a:lstStyle/>
          <a:p>
            <a:endParaRPr lang="en-GB"/>
          </a:p>
        </p:txBody>
      </p:sp>
      <p:sp>
        <p:nvSpPr>
          <p:cNvPr id="7" name="Slide Number Placeholder 6"/>
          <p:cNvSpPr>
            <a:spLocks noGrp="1"/>
          </p:cNvSpPr>
          <p:nvPr>
            <p:ph type="sldNum" sz="quarter" idx="12"/>
          </p:nvPr>
        </p:nvSpPr>
        <p:spPr>
          <a:xfrm>
            <a:off x="15327207" y="28065062"/>
            <a:ext cx="4990254" cy="1612129"/>
          </a:xfrm>
          <a:prstGeom prst="rect">
            <a:avLst/>
          </a:prstGeom>
        </p:spPr>
        <p:txBody>
          <a:bodyPr lIns="417295" tIns="208646" rIns="417295" bIns="208646"/>
          <a:lstStyle/>
          <a:p>
            <a:fld id="{ECE6DF17-DE21-4167-85E8-7472060F960B}" type="slidenum">
              <a:rPr lang="en-GB" smtClean="0"/>
              <a:t>‹#›</a:t>
            </a:fld>
            <a:endParaRPr lang="en-GB"/>
          </a:p>
        </p:txBody>
      </p:sp>
    </p:spTree>
    <p:extLst>
      <p:ext uri="{BB962C8B-B14F-4D97-AF65-F5344CB8AC3E}">
        <p14:creationId xmlns:p14="http://schemas.microsoft.com/office/powerpoint/2010/main" val="60956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534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Cover foot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7265998"/>
            <a:ext cx="21386800" cy="301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543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eaLnBrk="1" fontAlgn="base" hangingPunct="1">
        <a:spcBef>
          <a:spcPct val="0"/>
        </a:spcBef>
        <a:spcAft>
          <a:spcPct val="0"/>
        </a:spcAft>
        <a:defRPr sz="14197">
          <a:solidFill>
            <a:schemeClr val="tx2"/>
          </a:solidFill>
          <a:latin typeface="+mj-lt"/>
          <a:ea typeface="ＭＳ Ｐゴシック" charset="0"/>
          <a:cs typeface="Geneva" charset="0"/>
        </a:defRPr>
      </a:lvl1pPr>
      <a:lvl2pPr algn="ctr" rtl="0" eaLnBrk="1" fontAlgn="base" hangingPunct="1">
        <a:spcBef>
          <a:spcPct val="0"/>
        </a:spcBef>
        <a:spcAft>
          <a:spcPct val="0"/>
        </a:spcAft>
        <a:defRPr sz="14197">
          <a:solidFill>
            <a:schemeClr val="tx2"/>
          </a:solidFill>
          <a:latin typeface="Times" pitchFamily="18" charset="0"/>
          <a:ea typeface="ＭＳ Ｐゴシック" charset="0"/>
          <a:cs typeface="Geneva" charset="0"/>
        </a:defRPr>
      </a:lvl2pPr>
      <a:lvl3pPr algn="ctr" rtl="0" eaLnBrk="1" fontAlgn="base" hangingPunct="1">
        <a:spcBef>
          <a:spcPct val="0"/>
        </a:spcBef>
        <a:spcAft>
          <a:spcPct val="0"/>
        </a:spcAft>
        <a:defRPr sz="14197">
          <a:solidFill>
            <a:schemeClr val="tx2"/>
          </a:solidFill>
          <a:latin typeface="Times" pitchFamily="18" charset="0"/>
          <a:ea typeface="ＭＳ Ｐゴシック" charset="0"/>
          <a:cs typeface="Geneva" charset="0"/>
        </a:defRPr>
      </a:lvl3pPr>
      <a:lvl4pPr algn="ctr" rtl="0" eaLnBrk="1" fontAlgn="base" hangingPunct="1">
        <a:spcBef>
          <a:spcPct val="0"/>
        </a:spcBef>
        <a:spcAft>
          <a:spcPct val="0"/>
        </a:spcAft>
        <a:defRPr sz="14197">
          <a:solidFill>
            <a:schemeClr val="tx2"/>
          </a:solidFill>
          <a:latin typeface="Times" pitchFamily="18" charset="0"/>
          <a:ea typeface="ＭＳ Ｐゴシック" charset="0"/>
          <a:cs typeface="Geneva" charset="0"/>
        </a:defRPr>
      </a:lvl4pPr>
      <a:lvl5pPr algn="ctr" rtl="0" eaLnBrk="1" fontAlgn="base" hangingPunct="1">
        <a:spcBef>
          <a:spcPct val="0"/>
        </a:spcBef>
        <a:spcAft>
          <a:spcPct val="0"/>
        </a:spcAft>
        <a:defRPr sz="14197">
          <a:solidFill>
            <a:schemeClr val="tx2"/>
          </a:solidFill>
          <a:latin typeface="Times" pitchFamily="18" charset="0"/>
          <a:ea typeface="ＭＳ Ｐゴシック" charset="0"/>
          <a:cs typeface="Geneva" charset="0"/>
        </a:defRPr>
      </a:lvl5pPr>
      <a:lvl6pPr marL="1474261" algn="ctr" rtl="0" eaLnBrk="1" fontAlgn="base" hangingPunct="1">
        <a:spcBef>
          <a:spcPct val="0"/>
        </a:spcBef>
        <a:spcAft>
          <a:spcPct val="0"/>
        </a:spcAft>
        <a:defRPr sz="14197">
          <a:solidFill>
            <a:schemeClr val="tx2"/>
          </a:solidFill>
          <a:latin typeface="Times" pitchFamily="18" charset="0"/>
        </a:defRPr>
      </a:lvl6pPr>
      <a:lvl7pPr marL="2948525" algn="ctr" rtl="0" eaLnBrk="1" fontAlgn="base" hangingPunct="1">
        <a:spcBef>
          <a:spcPct val="0"/>
        </a:spcBef>
        <a:spcAft>
          <a:spcPct val="0"/>
        </a:spcAft>
        <a:defRPr sz="14197">
          <a:solidFill>
            <a:schemeClr val="tx2"/>
          </a:solidFill>
          <a:latin typeface="Times" pitchFamily="18" charset="0"/>
        </a:defRPr>
      </a:lvl7pPr>
      <a:lvl8pPr marL="4422787" algn="ctr" rtl="0" eaLnBrk="1" fontAlgn="base" hangingPunct="1">
        <a:spcBef>
          <a:spcPct val="0"/>
        </a:spcBef>
        <a:spcAft>
          <a:spcPct val="0"/>
        </a:spcAft>
        <a:defRPr sz="14197">
          <a:solidFill>
            <a:schemeClr val="tx2"/>
          </a:solidFill>
          <a:latin typeface="Times" pitchFamily="18" charset="0"/>
        </a:defRPr>
      </a:lvl8pPr>
      <a:lvl9pPr marL="5897048" algn="ctr" rtl="0" eaLnBrk="1" fontAlgn="base" hangingPunct="1">
        <a:spcBef>
          <a:spcPct val="0"/>
        </a:spcBef>
        <a:spcAft>
          <a:spcPct val="0"/>
        </a:spcAft>
        <a:defRPr sz="14197">
          <a:solidFill>
            <a:schemeClr val="tx2"/>
          </a:solidFill>
          <a:latin typeface="Times" pitchFamily="18" charset="0"/>
        </a:defRPr>
      </a:lvl9pPr>
    </p:titleStyle>
    <p:bodyStyle>
      <a:lvl1pPr marL="1105695" indent="-1105695" algn="l" rtl="0" eaLnBrk="1" fontAlgn="base" hangingPunct="1">
        <a:spcBef>
          <a:spcPct val="20000"/>
        </a:spcBef>
        <a:spcAft>
          <a:spcPct val="0"/>
        </a:spcAft>
        <a:buChar char="•"/>
        <a:defRPr sz="10312">
          <a:solidFill>
            <a:schemeClr val="tx1"/>
          </a:solidFill>
          <a:latin typeface="+mn-lt"/>
          <a:ea typeface="ＭＳ Ｐゴシック" charset="0"/>
          <a:cs typeface="Geneva" charset="0"/>
        </a:defRPr>
      </a:lvl1pPr>
      <a:lvl2pPr marL="2395676" indent="-921415" algn="l" rtl="0" eaLnBrk="1" fontAlgn="base" hangingPunct="1">
        <a:spcBef>
          <a:spcPct val="20000"/>
        </a:spcBef>
        <a:spcAft>
          <a:spcPct val="0"/>
        </a:spcAft>
        <a:buChar char="–"/>
        <a:defRPr sz="9041">
          <a:solidFill>
            <a:schemeClr val="tx1"/>
          </a:solidFill>
          <a:latin typeface="+mn-lt"/>
          <a:ea typeface="Geneva" charset="-128"/>
          <a:cs typeface="Geneva" charset="0"/>
        </a:defRPr>
      </a:lvl2pPr>
      <a:lvl3pPr marL="3685655" indent="-737132" algn="l" rtl="0" eaLnBrk="1" fontAlgn="base" hangingPunct="1">
        <a:spcBef>
          <a:spcPct val="20000"/>
        </a:spcBef>
        <a:spcAft>
          <a:spcPct val="0"/>
        </a:spcAft>
        <a:buChar char="•"/>
        <a:defRPr sz="7769">
          <a:solidFill>
            <a:schemeClr val="tx1"/>
          </a:solidFill>
          <a:latin typeface="+mn-lt"/>
          <a:ea typeface="Geneva" charset="-128"/>
          <a:cs typeface="Geneva" charset="0"/>
        </a:defRPr>
      </a:lvl3pPr>
      <a:lvl4pPr marL="5159916" indent="-737132" algn="l" rtl="0" eaLnBrk="1" fontAlgn="base" hangingPunct="1">
        <a:spcBef>
          <a:spcPct val="20000"/>
        </a:spcBef>
        <a:spcAft>
          <a:spcPct val="0"/>
        </a:spcAft>
        <a:buChar char="–"/>
        <a:defRPr sz="6427">
          <a:solidFill>
            <a:schemeClr val="tx1"/>
          </a:solidFill>
          <a:latin typeface="+mn-lt"/>
          <a:ea typeface="Geneva" charset="-128"/>
          <a:cs typeface="Geneva" charset="0"/>
        </a:defRPr>
      </a:lvl4pPr>
      <a:lvl5pPr marL="6634179" indent="-737132" algn="l" rtl="0" eaLnBrk="1" fontAlgn="base" hangingPunct="1">
        <a:spcBef>
          <a:spcPct val="20000"/>
        </a:spcBef>
        <a:spcAft>
          <a:spcPct val="0"/>
        </a:spcAft>
        <a:defRPr sz="6427">
          <a:solidFill>
            <a:schemeClr val="tx1"/>
          </a:solidFill>
          <a:latin typeface="+mn-lt"/>
          <a:ea typeface="Geneva" charset="-128"/>
          <a:cs typeface="Geneva" charset="0"/>
        </a:defRPr>
      </a:lvl5pPr>
      <a:lvl6pPr marL="8108440" indent="-737132" algn="l" rtl="0" eaLnBrk="1" fontAlgn="base" hangingPunct="1">
        <a:spcBef>
          <a:spcPct val="20000"/>
        </a:spcBef>
        <a:spcAft>
          <a:spcPct val="0"/>
        </a:spcAft>
        <a:defRPr sz="6427">
          <a:solidFill>
            <a:schemeClr val="tx1"/>
          </a:solidFill>
          <a:latin typeface="+mn-lt"/>
        </a:defRPr>
      </a:lvl6pPr>
      <a:lvl7pPr marL="9582701" indent="-737132" algn="l" rtl="0" eaLnBrk="1" fontAlgn="base" hangingPunct="1">
        <a:spcBef>
          <a:spcPct val="20000"/>
        </a:spcBef>
        <a:spcAft>
          <a:spcPct val="0"/>
        </a:spcAft>
        <a:defRPr sz="6427">
          <a:solidFill>
            <a:schemeClr val="tx1"/>
          </a:solidFill>
          <a:latin typeface="+mn-lt"/>
        </a:defRPr>
      </a:lvl7pPr>
      <a:lvl8pPr marL="11056963" indent="-737132" algn="l" rtl="0" eaLnBrk="1" fontAlgn="base" hangingPunct="1">
        <a:spcBef>
          <a:spcPct val="20000"/>
        </a:spcBef>
        <a:spcAft>
          <a:spcPct val="0"/>
        </a:spcAft>
        <a:defRPr sz="6427">
          <a:solidFill>
            <a:schemeClr val="tx1"/>
          </a:solidFill>
          <a:latin typeface="+mn-lt"/>
        </a:defRPr>
      </a:lvl8pPr>
      <a:lvl9pPr marL="12531227" indent="-737132" algn="l" rtl="0" eaLnBrk="1" fontAlgn="base" hangingPunct="1">
        <a:spcBef>
          <a:spcPct val="20000"/>
        </a:spcBef>
        <a:spcAft>
          <a:spcPct val="0"/>
        </a:spcAft>
        <a:defRPr sz="6427">
          <a:solidFill>
            <a:schemeClr val="tx1"/>
          </a:solidFill>
          <a:latin typeface="+mn-lt"/>
        </a:defRPr>
      </a:lvl9pPr>
    </p:bodyStyle>
    <p:otherStyle>
      <a:defPPr>
        <a:defRPr lang="en-US"/>
      </a:defPPr>
      <a:lvl1pPr marL="0" algn="l" defTabSz="2948525" rtl="0" eaLnBrk="1" latinLnBrk="0" hangingPunct="1">
        <a:defRPr sz="5792" kern="1200">
          <a:solidFill>
            <a:schemeClr val="tx1"/>
          </a:solidFill>
          <a:latin typeface="+mn-lt"/>
          <a:ea typeface="+mn-ea"/>
          <a:cs typeface="+mn-cs"/>
        </a:defRPr>
      </a:lvl1pPr>
      <a:lvl2pPr marL="1474261" algn="l" defTabSz="2948525" rtl="0" eaLnBrk="1" latinLnBrk="0" hangingPunct="1">
        <a:defRPr sz="5792" kern="1200">
          <a:solidFill>
            <a:schemeClr val="tx1"/>
          </a:solidFill>
          <a:latin typeface="+mn-lt"/>
          <a:ea typeface="+mn-ea"/>
          <a:cs typeface="+mn-cs"/>
        </a:defRPr>
      </a:lvl2pPr>
      <a:lvl3pPr marL="2948525" algn="l" defTabSz="2948525" rtl="0" eaLnBrk="1" latinLnBrk="0" hangingPunct="1">
        <a:defRPr sz="5792" kern="1200">
          <a:solidFill>
            <a:schemeClr val="tx1"/>
          </a:solidFill>
          <a:latin typeface="+mn-lt"/>
          <a:ea typeface="+mn-ea"/>
          <a:cs typeface="+mn-cs"/>
        </a:defRPr>
      </a:lvl3pPr>
      <a:lvl4pPr marL="4422787" algn="l" defTabSz="2948525" rtl="0" eaLnBrk="1" latinLnBrk="0" hangingPunct="1">
        <a:defRPr sz="5792" kern="1200">
          <a:solidFill>
            <a:schemeClr val="tx1"/>
          </a:solidFill>
          <a:latin typeface="+mn-lt"/>
          <a:ea typeface="+mn-ea"/>
          <a:cs typeface="+mn-cs"/>
        </a:defRPr>
      </a:lvl4pPr>
      <a:lvl5pPr marL="5897048" algn="l" defTabSz="2948525" rtl="0" eaLnBrk="1" latinLnBrk="0" hangingPunct="1">
        <a:defRPr sz="5792" kern="1200">
          <a:solidFill>
            <a:schemeClr val="tx1"/>
          </a:solidFill>
          <a:latin typeface="+mn-lt"/>
          <a:ea typeface="+mn-ea"/>
          <a:cs typeface="+mn-cs"/>
        </a:defRPr>
      </a:lvl5pPr>
      <a:lvl6pPr marL="7371308" algn="l" defTabSz="2948525" rtl="0" eaLnBrk="1" latinLnBrk="0" hangingPunct="1">
        <a:defRPr sz="5792" kern="1200">
          <a:solidFill>
            <a:schemeClr val="tx1"/>
          </a:solidFill>
          <a:latin typeface="+mn-lt"/>
          <a:ea typeface="+mn-ea"/>
          <a:cs typeface="+mn-cs"/>
        </a:defRPr>
      </a:lvl6pPr>
      <a:lvl7pPr marL="8845569" algn="l" defTabSz="2948525" rtl="0" eaLnBrk="1" latinLnBrk="0" hangingPunct="1">
        <a:defRPr sz="5792" kern="1200">
          <a:solidFill>
            <a:schemeClr val="tx1"/>
          </a:solidFill>
          <a:latin typeface="+mn-lt"/>
          <a:ea typeface="+mn-ea"/>
          <a:cs typeface="+mn-cs"/>
        </a:defRPr>
      </a:lvl7pPr>
      <a:lvl8pPr marL="10319833" algn="l" defTabSz="2948525" rtl="0" eaLnBrk="1" latinLnBrk="0" hangingPunct="1">
        <a:defRPr sz="5792" kern="1200">
          <a:solidFill>
            <a:schemeClr val="tx1"/>
          </a:solidFill>
          <a:latin typeface="+mn-lt"/>
          <a:ea typeface="+mn-ea"/>
          <a:cs typeface="+mn-cs"/>
        </a:defRPr>
      </a:lvl8pPr>
      <a:lvl9pPr marL="11794095" algn="l" defTabSz="2948525" rtl="0" eaLnBrk="1" latinLnBrk="0" hangingPunct="1">
        <a:defRPr sz="579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main-foot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5787048"/>
            <a:ext cx="21386800" cy="449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2119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89" r:id="rId5"/>
  </p:sldLayoutIdLst>
  <p:txStyles>
    <p:titleStyle>
      <a:lvl1pPr algn="ctr" defTabSz="1473970" rtl="0" eaLnBrk="1" fontAlgn="base" hangingPunct="1">
        <a:spcBef>
          <a:spcPct val="0"/>
        </a:spcBef>
        <a:spcAft>
          <a:spcPct val="0"/>
        </a:spcAft>
        <a:defRPr sz="14197" kern="1200">
          <a:solidFill>
            <a:schemeClr val="tx1"/>
          </a:solidFill>
          <a:latin typeface="+mj-lt"/>
          <a:ea typeface="ＭＳ Ｐゴシック" charset="0"/>
          <a:cs typeface="Geneva" charset="0"/>
        </a:defRPr>
      </a:lvl1pPr>
      <a:lvl2pPr algn="ctr" defTabSz="1473970" rtl="0" eaLnBrk="1" fontAlgn="base" hangingPunct="1">
        <a:spcBef>
          <a:spcPct val="0"/>
        </a:spcBef>
        <a:spcAft>
          <a:spcPct val="0"/>
        </a:spcAft>
        <a:defRPr sz="14197">
          <a:solidFill>
            <a:schemeClr val="tx1"/>
          </a:solidFill>
          <a:latin typeface="Calibri" charset="0"/>
          <a:ea typeface="ＭＳ Ｐゴシック" charset="0"/>
          <a:cs typeface="Geneva" charset="0"/>
        </a:defRPr>
      </a:lvl2pPr>
      <a:lvl3pPr algn="ctr" defTabSz="1473970" rtl="0" eaLnBrk="1" fontAlgn="base" hangingPunct="1">
        <a:spcBef>
          <a:spcPct val="0"/>
        </a:spcBef>
        <a:spcAft>
          <a:spcPct val="0"/>
        </a:spcAft>
        <a:defRPr sz="14197">
          <a:solidFill>
            <a:schemeClr val="tx1"/>
          </a:solidFill>
          <a:latin typeface="Calibri" charset="0"/>
          <a:ea typeface="ＭＳ Ｐゴシック" charset="0"/>
          <a:cs typeface="Geneva" charset="0"/>
        </a:defRPr>
      </a:lvl3pPr>
      <a:lvl4pPr algn="ctr" defTabSz="1473970" rtl="0" eaLnBrk="1" fontAlgn="base" hangingPunct="1">
        <a:spcBef>
          <a:spcPct val="0"/>
        </a:spcBef>
        <a:spcAft>
          <a:spcPct val="0"/>
        </a:spcAft>
        <a:defRPr sz="14197">
          <a:solidFill>
            <a:schemeClr val="tx1"/>
          </a:solidFill>
          <a:latin typeface="Calibri" charset="0"/>
          <a:ea typeface="ＭＳ Ｐゴシック" charset="0"/>
          <a:cs typeface="Geneva" charset="0"/>
        </a:defRPr>
      </a:lvl4pPr>
      <a:lvl5pPr algn="ctr" defTabSz="1473970" rtl="0" eaLnBrk="1" fontAlgn="base" hangingPunct="1">
        <a:spcBef>
          <a:spcPct val="0"/>
        </a:spcBef>
        <a:spcAft>
          <a:spcPct val="0"/>
        </a:spcAft>
        <a:defRPr sz="14197">
          <a:solidFill>
            <a:schemeClr val="tx1"/>
          </a:solidFill>
          <a:latin typeface="Calibri" charset="0"/>
          <a:ea typeface="ＭＳ Ｐゴシック" charset="0"/>
          <a:cs typeface="Geneva" charset="0"/>
        </a:defRPr>
      </a:lvl5pPr>
      <a:lvl6pPr marL="1473970" algn="ctr" defTabSz="1473970" rtl="0" eaLnBrk="1" fontAlgn="base" hangingPunct="1">
        <a:spcBef>
          <a:spcPct val="0"/>
        </a:spcBef>
        <a:spcAft>
          <a:spcPct val="0"/>
        </a:spcAft>
        <a:defRPr sz="14197">
          <a:solidFill>
            <a:schemeClr val="tx1"/>
          </a:solidFill>
          <a:latin typeface="Calibri" charset="0"/>
          <a:ea typeface="Geneva" charset="-128"/>
        </a:defRPr>
      </a:lvl6pPr>
      <a:lvl7pPr marL="2947947" algn="ctr" defTabSz="1473970" rtl="0" eaLnBrk="1" fontAlgn="base" hangingPunct="1">
        <a:spcBef>
          <a:spcPct val="0"/>
        </a:spcBef>
        <a:spcAft>
          <a:spcPct val="0"/>
        </a:spcAft>
        <a:defRPr sz="14197">
          <a:solidFill>
            <a:schemeClr val="tx1"/>
          </a:solidFill>
          <a:latin typeface="Calibri" charset="0"/>
          <a:ea typeface="Geneva" charset="-128"/>
        </a:defRPr>
      </a:lvl7pPr>
      <a:lvl8pPr marL="4421919" algn="ctr" defTabSz="1473970" rtl="0" eaLnBrk="1" fontAlgn="base" hangingPunct="1">
        <a:spcBef>
          <a:spcPct val="0"/>
        </a:spcBef>
        <a:spcAft>
          <a:spcPct val="0"/>
        </a:spcAft>
        <a:defRPr sz="14197">
          <a:solidFill>
            <a:schemeClr val="tx1"/>
          </a:solidFill>
          <a:latin typeface="Calibri" charset="0"/>
          <a:ea typeface="Geneva" charset="-128"/>
        </a:defRPr>
      </a:lvl8pPr>
      <a:lvl9pPr marL="5895889" algn="ctr" defTabSz="1473970" rtl="0" eaLnBrk="1" fontAlgn="base" hangingPunct="1">
        <a:spcBef>
          <a:spcPct val="0"/>
        </a:spcBef>
        <a:spcAft>
          <a:spcPct val="0"/>
        </a:spcAft>
        <a:defRPr sz="14197">
          <a:solidFill>
            <a:schemeClr val="tx1"/>
          </a:solidFill>
          <a:latin typeface="Calibri" charset="0"/>
          <a:ea typeface="Geneva" charset="-128"/>
        </a:defRPr>
      </a:lvl9pPr>
    </p:titleStyle>
    <p:bodyStyle>
      <a:lvl1pPr marL="1105480" indent="-1105480" algn="l" defTabSz="1473970" rtl="0" eaLnBrk="1" fontAlgn="base" hangingPunct="1">
        <a:spcBef>
          <a:spcPct val="20000"/>
        </a:spcBef>
        <a:spcAft>
          <a:spcPct val="0"/>
        </a:spcAft>
        <a:buFont typeface="Arial" charset="0"/>
        <a:buChar char="•"/>
        <a:defRPr sz="10312" kern="1200">
          <a:solidFill>
            <a:schemeClr val="tx1"/>
          </a:solidFill>
          <a:latin typeface="+mn-lt"/>
          <a:ea typeface="ＭＳ Ｐゴシック" charset="0"/>
          <a:cs typeface="Geneva" charset="0"/>
        </a:defRPr>
      </a:lvl1pPr>
      <a:lvl2pPr marL="2395205" indent="-921235" algn="l" defTabSz="1473970" rtl="0" eaLnBrk="1" fontAlgn="base" hangingPunct="1">
        <a:spcBef>
          <a:spcPct val="20000"/>
        </a:spcBef>
        <a:spcAft>
          <a:spcPct val="0"/>
        </a:spcAft>
        <a:buFont typeface="Arial" charset="0"/>
        <a:buChar char="–"/>
        <a:defRPr sz="9041" kern="1200">
          <a:solidFill>
            <a:schemeClr val="tx1"/>
          </a:solidFill>
          <a:latin typeface="+mn-lt"/>
          <a:ea typeface="Geneva" charset="-128"/>
          <a:cs typeface="Geneva" charset="0"/>
        </a:defRPr>
      </a:lvl2pPr>
      <a:lvl3pPr marL="3684932" indent="-736987" algn="l" defTabSz="1473970" rtl="0" eaLnBrk="1" fontAlgn="base" hangingPunct="1">
        <a:spcBef>
          <a:spcPct val="20000"/>
        </a:spcBef>
        <a:spcAft>
          <a:spcPct val="0"/>
        </a:spcAft>
        <a:buFont typeface="Arial" charset="0"/>
        <a:buChar char="•"/>
        <a:defRPr sz="7769" kern="1200">
          <a:solidFill>
            <a:schemeClr val="tx1"/>
          </a:solidFill>
          <a:latin typeface="+mn-lt"/>
          <a:ea typeface="Geneva" charset="-128"/>
          <a:cs typeface="Geneva" charset="0"/>
        </a:defRPr>
      </a:lvl3pPr>
      <a:lvl4pPr marL="5158903" indent="-736987" algn="l" defTabSz="1473970" rtl="0" eaLnBrk="1" fontAlgn="base" hangingPunct="1">
        <a:spcBef>
          <a:spcPct val="20000"/>
        </a:spcBef>
        <a:spcAft>
          <a:spcPct val="0"/>
        </a:spcAft>
        <a:buFont typeface="Arial" charset="0"/>
        <a:buChar char="–"/>
        <a:defRPr sz="6427" kern="1200">
          <a:solidFill>
            <a:schemeClr val="tx1"/>
          </a:solidFill>
          <a:latin typeface="+mn-lt"/>
          <a:ea typeface="Geneva" charset="-128"/>
          <a:cs typeface="Geneva" charset="0"/>
        </a:defRPr>
      </a:lvl4pPr>
      <a:lvl5pPr marL="6632880" indent="-736987" algn="l" defTabSz="1473970" rtl="0" eaLnBrk="1" fontAlgn="base" hangingPunct="1">
        <a:spcBef>
          <a:spcPct val="20000"/>
        </a:spcBef>
        <a:spcAft>
          <a:spcPct val="0"/>
        </a:spcAft>
        <a:buFont typeface="Arial" charset="0"/>
        <a:buChar char="»"/>
        <a:defRPr sz="6427" kern="1200">
          <a:solidFill>
            <a:schemeClr val="tx1"/>
          </a:solidFill>
          <a:latin typeface="+mn-lt"/>
          <a:ea typeface="Geneva" charset="-128"/>
          <a:cs typeface="Geneva" charset="0"/>
        </a:defRPr>
      </a:lvl5pPr>
      <a:lvl6pPr marL="8106850" indent="-736987" algn="l" defTabSz="1473970" rtl="0" eaLnBrk="1" latinLnBrk="0" hangingPunct="1">
        <a:spcBef>
          <a:spcPct val="20000"/>
        </a:spcBef>
        <a:buFont typeface="Arial"/>
        <a:buChar char="•"/>
        <a:defRPr sz="6427" kern="1200">
          <a:solidFill>
            <a:schemeClr val="tx1"/>
          </a:solidFill>
          <a:latin typeface="+mn-lt"/>
          <a:ea typeface="+mn-ea"/>
          <a:cs typeface="+mn-cs"/>
        </a:defRPr>
      </a:lvl6pPr>
      <a:lvl7pPr marL="9580821" indent="-736987" algn="l" defTabSz="1473970" rtl="0" eaLnBrk="1" latinLnBrk="0" hangingPunct="1">
        <a:spcBef>
          <a:spcPct val="20000"/>
        </a:spcBef>
        <a:buFont typeface="Arial"/>
        <a:buChar char="•"/>
        <a:defRPr sz="6427" kern="1200">
          <a:solidFill>
            <a:schemeClr val="tx1"/>
          </a:solidFill>
          <a:latin typeface="+mn-lt"/>
          <a:ea typeface="+mn-ea"/>
          <a:cs typeface="+mn-cs"/>
        </a:defRPr>
      </a:lvl7pPr>
      <a:lvl8pPr marL="11054794" indent="-736987" algn="l" defTabSz="1473970" rtl="0" eaLnBrk="1" latinLnBrk="0" hangingPunct="1">
        <a:spcBef>
          <a:spcPct val="20000"/>
        </a:spcBef>
        <a:buFont typeface="Arial"/>
        <a:buChar char="•"/>
        <a:defRPr sz="6427" kern="1200">
          <a:solidFill>
            <a:schemeClr val="tx1"/>
          </a:solidFill>
          <a:latin typeface="+mn-lt"/>
          <a:ea typeface="+mn-ea"/>
          <a:cs typeface="+mn-cs"/>
        </a:defRPr>
      </a:lvl8pPr>
      <a:lvl9pPr marL="12528769" indent="-736987" algn="l" defTabSz="1473970" rtl="0" eaLnBrk="1" latinLnBrk="0" hangingPunct="1">
        <a:spcBef>
          <a:spcPct val="20000"/>
        </a:spcBef>
        <a:buFont typeface="Arial"/>
        <a:buChar char="•"/>
        <a:defRPr sz="6427" kern="1200">
          <a:solidFill>
            <a:schemeClr val="tx1"/>
          </a:solidFill>
          <a:latin typeface="+mn-lt"/>
          <a:ea typeface="+mn-ea"/>
          <a:cs typeface="+mn-cs"/>
        </a:defRPr>
      </a:lvl9pPr>
    </p:bodyStyle>
    <p:otherStyle>
      <a:defPPr>
        <a:defRPr lang="en-US"/>
      </a:defPPr>
      <a:lvl1pPr marL="0" algn="l" defTabSz="1473970" rtl="0" eaLnBrk="1" latinLnBrk="0" hangingPunct="1">
        <a:defRPr sz="5792" kern="1200">
          <a:solidFill>
            <a:schemeClr val="tx1"/>
          </a:solidFill>
          <a:latin typeface="+mn-lt"/>
          <a:ea typeface="+mn-ea"/>
          <a:cs typeface="+mn-cs"/>
        </a:defRPr>
      </a:lvl1pPr>
      <a:lvl2pPr marL="1473970" algn="l" defTabSz="1473970" rtl="0" eaLnBrk="1" latinLnBrk="0" hangingPunct="1">
        <a:defRPr sz="5792" kern="1200">
          <a:solidFill>
            <a:schemeClr val="tx1"/>
          </a:solidFill>
          <a:latin typeface="+mn-lt"/>
          <a:ea typeface="+mn-ea"/>
          <a:cs typeface="+mn-cs"/>
        </a:defRPr>
      </a:lvl2pPr>
      <a:lvl3pPr marL="2947947" algn="l" defTabSz="1473970" rtl="0" eaLnBrk="1" latinLnBrk="0" hangingPunct="1">
        <a:defRPr sz="5792" kern="1200">
          <a:solidFill>
            <a:schemeClr val="tx1"/>
          </a:solidFill>
          <a:latin typeface="+mn-lt"/>
          <a:ea typeface="+mn-ea"/>
          <a:cs typeface="+mn-cs"/>
        </a:defRPr>
      </a:lvl3pPr>
      <a:lvl4pPr marL="4421919" algn="l" defTabSz="1473970" rtl="0" eaLnBrk="1" latinLnBrk="0" hangingPunct="1">
        <a:defRPr sz="5792" kern="1200">
          <a:solidFill>
            <a:schemeClr val="tx1"/>
          </a:solidFill>
          <a:latin typeface="+mn-lt"/>
          <a:ea typeface="+mn-ea"/>
          <a:cs typeface="+mn-cs"/>
        </a:defRPr>
      </a:lvl4pPr>
      <a:lvl5pPr marL="5895889" algn="l" defTabSz="1473970" rtl="0" eaLnBrk="1" latinLnBrk="0" hangingPunct="1">
        <a:defRPr sz="5792" kern="1200">
          <a:solidFill>
            <a:schemeClr val="tx1"/>
          </a:solidFill>
          <a:latin typeface="+mn-lt"/>
          <a:ea typeface="+mn-ea"/>
          <a:cs typeface="+mn-cs"/>
        </a:defRPr>
      </a:lvl5pPr>
      <a:lvl6pPr marL="7369863" algn="l" defTabSz="1473970" rtl="0" eaLnBrk="1" latinLnBrk="0" hangingPunct="1">
        <a:defRPr sz="5792" kern="1200">
          <a:solidFill>
            <a:schemeClr val="tx1"/>
          </a:solidFill>
          <a:latin typeface="+mn-lt"/>
          <a:ea typeface="+mn-ea"/>
          <a:cs typeface="+mn-cs"/>
        </a:defRPr>
      </a:lvl6pPr>
      <a:lvl7pPr marL="8843834" algn="l" defTabSz="1473970" rtl="0" eaLnBrk="1" latinLnBrk="0" hangingPunct="1">
        <a:defRPr sz="5792" kern="1200">
          <a:solidFill>
            <a:schemeClr val="tx1"/>
          </a:solidFill>
          <a:latin typeface="+mn-lt"/>
          <a:ea typeface="+mn-ea"/>
          <a:cs typeface="+mn-cs"/>
        </a:defRPr>
      </a:lvl7pPr>
      <a:lvl8pPr marL="10317808" algn="l" defTabSz="1473970" rtl="0" eaLnBrk="1" latinLnBrk="0" hangingPunct="1">
        <a:defRPr sz="5792" kern="1200">
          <a:solidFill>
            <a:schemeClr val="tx1"/>
          </a:solidFill>
          <a:latin typeface="+mn-lt"/>
          <a:ea typeface="+mn-ea"/>
          <a:cs typeface="+mn-cs"/>
        </a:defRPr>
      </a:lvl8pPr>
      <a:lvl9pPr marL="11791782" algn="l" defTabSz="1473970" rtl="0" eaLnBrk="1" latinLnBrk="0" hangingPunct="1">
        <a:defRPr sz="579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main-foot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5787048"/>
            <a:ext cx="21386800" cy="449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6208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90" r:id="rId5"/>
  </p:sldLayoutIdLst>
  <p:txStyles>
    <p:titleStyle>
      <a:lvl1pPr algn="ctr" defTabSz="1474728" rtl="0" eaLnBrk="1" fontAlgn="base" hangingPunct="1">
        <a:spcBef>
          <a:spcPct val="0"/>
        </a:spcBef>
        <a:spcAft>
          <a:spcPct val="0"/>
        </a:spcAft>
        <a:defRPr sz="14197" kern="1200">
          <a:solidFill>
            <a:schemeClr val="tx1"/>
          </a:solidFill>
          <a:latin typeface="+mj-lt"/>
          <a:ea typeface="ＭＳ Ｐゴシック" charset="0"/>
          <a:cs typeface="Geneva" charset="0"/>
        </a:defRPr>
      </a:lvl1pPr>
      <a:lvl2pPr algn="ctr" defTabSz="1474728" rtl="0" eaLnBrk="1" fontAlgn="base" hangingPunct="1">
        <a:spcBef>
          <a:spcPct val="0"/>
        </a:spcBef>
        <a:spcAft>
          <a:spcPct val="0"/>
        </a:spcAft>
        <a:defRPr sz="14197">
          <a:solidFill>
            <a:schemeClr val="tx1"/>
          </a:solidFill>
          <a:latin typeface="Calibri" charset="0"/>
          <a:ea typeface="ＭＳ Ｐゴシック" charset="0"/>
          <a:cs typeface="Geneva" charset="0"/>
        </a:defRPr>
      </a:lvl2pPr>
      <a:lvl3pPr algn="ctr" defTabSz="1474728" rtl="0" eaLnBrk="1" fontAlgn="base" hangingPunct="1">
        <a:spcBef>
          <a:spcPct val="0"/>
        </a:spcBef>
        <a:spcAft>
          <a:spcPct val="0"/>
        </a:spcAft>
        <a:defRPr sz="14197">
          <a:solidFill>
            <a:schemeClr val="tx1"/>
          </a:solidFill>
          <a:latin typeface="Calibri" charset="0"/>
          <a:ea typeface="ＭＳ Ｐゴシック" charset="0"/>
          <a:cs typeface="Geneva" charset="0"/>
        </a:defRPr>
      </a:lvl3pPr>
      <a:lvl4pPr algn="ctr" defTabSz="1474728" rtl="0" eaLnBrk="1" fontAlgn="base" hangingPunct="1">
        <a:spcBef>
          <a:spcPct val="0"/>
        </a:spcBef>
        <a:spcAft>
          <a:spcPct val="0"/>
        </a:spcAft>
        <a:defRPr sz="14197">
          <a:solidFill>
            <a:schemeClr val="tx1"/>
          </a:solidFill>
          <a:latin typeface="Calibri" charset="0"/>
          <a:ea typeface="ＭＳ Ｐゴシック" charset="0"/>
          <a:cs typeface="Geneva" charset="0"/>
        </a:defRPr>
      </a:lvl4pPr>
      <a:lvl5pPr algn="ctr" defTabSz="1474728" rtl="0" eaLnBrk="1" fontAlgn="base" hangingPunct="1">
        <a:spcBef>
          <a:spcPct val="0"/>
        </a:spcBef>
        <a:spcAft>
          <a:spcPct val="0"/>
        </a:spcAft>
        <a:defRPr sz="14197">
          <a:solidFill>
            <a:schemeClr val="tx1"/>
          </a:solidFill>
          <a:latin typeface="Calibri" charset="0"/>
          <a:ea typeface="ＭＳ Ｐゴシック" charset="0"/>
          <a:cs typeface="Geneva" charset="0"/>
        </a:defRPr>
      </a:lvl5pPr>
      <a:lvl6pPr marL="1474728" algn="ctr" defTabSz="1474728" rtl="0" eaLnBrk="1" fontAlgn="base" hangingPunct="1">
        <a:spcBef>
          <a:spcPct val="0"/>
        </a:spcBef>
        <a:spcAft>
          <a:spcPct val="0"/>
        </a:spcAft>
        <a:defRPr sz="14197">
          <a:solidFill>
            <a:schemeClr val="tx1"/>
          </a:solidFill>
          <a:latin typeface="Calibri" charset="0"/>
          <a:ea typeface="Geneva" charset="-128"/>
        </a:defRPr>
      </a:lvl6pPr>
      <a:lvl7pPr marL="2949458" algn="ctr" defTabSz="1474728" rtl="0" eaLnBrk="1" fontAlgn="base" hangingPunct="1">
        <a:spcBef>
          <a:spcPct val="0"/>
        </a:spcBef>
        <a:spcAft>
          <a:spcPct val="0"/>
        </a:spcAft>
        <a:defRPr sz="14197">
          <a:solidFill>
            <a:schemeClr val="tx1"/>
          </a:solidFill>
          <a:latin typeface="Calibri" charset="0"/>
          <a:ea typeface="Geneva" charset="-128"/>
        </a:defRPr>
      </a:lvl7pPr>
      <a:lvl8pPr marL="4424186" algn="ctr" defTabSz="1474728" rtl="0" eaLnBrk="1" fontAlgn="base" hangingPunct="1">
        <a:spcBef>
          <a:spcPct val="0"/>
        </a:spcBef>
        <a:spcAft>
          <a:spcPct val="0"/>
        </a:spcAft>
        <a:defRPr sz="14197">
          <a:solidFill>
            <a:schemeClr val="tx1"/>
          </a:solidFill>
          <a:latin typeface="Calibri" charset="0"/>
          <a:ea typeface="Geneva" charset="-128"/>
        </a:defRPr>
      </a:lvl8pPr>
      <a:lvl9pPr marL="5898915" algn="ctr" defTabSz="1474728" rtl="0" eaLnBrk="1" fontAlgn="base" hangingPunct="1">
        <a:spcBef>
          <a:spcPct val="0"/>
        </a:spcBef>
        <a:spcAft>
          <a:spcPct val="0"/>
        </a:spcAft>
        <a:defRPr sz="14197">
          <a:solidFill>
            <a:schemeClr val="tx1"/>
          </a:solidFill>
          <a:latin typeface="Calibri" charset="0"/>
          <a:ea typeface="Geneva" charset="-128"/>
        </a:defRPr>
      </a:lvl9pPr>
    </p:titleStyle>
    <p:bodyStyle>
      <a:lvl1pPr marL="1106046" indent="-1106046" algn="l" defTabSz="1474728" rtl="0" eaLnBrk="1" fontAlgn="base" hangingPunct="1">
        <a:spcBef>
          <a:spcPct val="20000"/>
        </a:spcBef>
        <a:spcAft>
          <a:spcPct val="0"/>
        </a:spcAft>
        <a:buFont typeface="Arial" charset="0"/>
        <a:buChar char="•"/>
        <a:defRPr sz="10312" kern="1200">
          <a:solidFill>
            <a:schemeClr val="tx1"/>
          </a:solidFill>
          <a:latin typeface="+mn-lt"/>
          <a:ea typeface="ＭＳ Ｐゴシック" charset="0"/>
          <a:cs typeface="Geneva" charset="0"/>
        </a:defRPr>
      </a:lvl1pPr>
      <a:lvl2pPr marL="2396434" indent="-921706" algn="l" defTabSz="1474728" rtl="0" eaLnBrk="1" fontAlgn="base" hangingPunct="1">
        <a:spcBef>
          <a:spcPct val="20000"/>
        </a:spcBef>
        <a:spcAft>
          <a:spcPct val="0"/>
        </a:spcAft>
        <a:buFont typeface="Arial" charset="0"/>
        <a:buChar char="–"/>
        <a:defRPr sz="9041" kern="1200">
          <a:solidFill>
            <a:schemeClr val="tx1"/>
          </a:solidFill>
          <a:latin typeface="+mn-lt"/>
          <a:ea typeface="Geneva" charset="-128"/>
          <a:cs typeface="Geneva" charset="0"/>
        </a:defRPr>
      </a:lvl2pPr>
      <a:lvl3pPr marL="3686822" indent="-737364" algn="l" defTabSz="1474728" rtl="0" eaLnBrk="1" fontAlgn="base" hangingPunct="1">
        <a:spcBef>
          <a:spcPct val="20000"/>
        </a:spcBef>
        <a:spcAft>
          <a:spcPct val="0"/>
        </a:spcAft>
        <a:buFont typeface="Arial" charset="0"/>
        <a:buChar char="•"/>
        <a:defRPr sz="7769" kern="1200">
          <a:solidFill>
            <a:schemeClr val="tx1"/>
          </a:solidFill>
          <a:latin typeface="+mn-lt"/>
          <a:ea typeface="Geneva" charset="-128"/>
          <a:cs typeface="Geneva" charset="0"/>
        </a:defRPr>
      </a:lvl3pPr>
      <a:lvl4pPr marL="5161550" indent="-737364" algn="l" defTabSz="1474728" rtl="0" eaLnBrk="1" fontAlgn="base" hangingPunct="1">
        <a:spcBef>
          <a:spcPct val="20000"/>
        </a:spcBef>
        <a:spcAft>
          <a:spcPct val="0"/>
        </a:spcAft>
        <a:buFont typeface="Arial" charset="0"/>
        <a:buChar char="–"/>
        <a:defRPr sz="6427" kern="1200">
          <a:solidFill>
            <a:schemeClr val="tx1"/>
          </a:solidFill>
          <a:latin typeface="+mn-lt"/>
          <a:ea typeface="Geneva" charset="-128"/>
          <a:cs typeface="Geneva" charset="0"/>
        </a:defRPr>
      </a:lvl4pPr>
      <a:lvl5pPr marL="6636280" indent="-737364" algn="l" defTabSz="1474728" rtl="0" eaLnBrk="1" fontAlgn="base" hangingPunct="1">
        <a:spcBef>
          <a:spcPct val="20000"/>
        </a:spcBef>
        <a:spcAft>
          <a:spcPct val="0"/>
        </a:spcAft>
        <a:buFont typeface="Arial" charset="0"/>
        <a:buChar char="»"/>
        <a:defRPr sz="6427" kern="1200">
          <a:solidFill>
            <a:schemeClr val="tx1"/>
          </a:solidFill>
          <a:latin typeface="+mn-lt"/>
          <a:ea typeface="Geneva" charset="-128"/>
          <a:cs typeface="Geneva" charset="0"/>
        </a:defRPr>
      </a:lvl5pPr>
      <a:lvl6pPr marL="8111008" indent="-737364" algn="l" defTabSz="1474728" rtl="0" eaLnBrk="1" latinLnBrk="0" hangingPunct="1">
        <a:spcBef>
          <a:spcPct val="20000"/>
        </a:spcBef>
        <a:buFont typeface="Arial"/>
        <a:buChar char="•"/>
        <a:defRPr sz="6427" kern="1200">
          <a:solidFill>
            <a:schemeClr val="tx1"/>
          </a:solidFill>
          <a:latin typeface="+mn-lt"/>
          <a:ea typeface="+mn-ea"/>
          <a:cs typeface="+mn-cs"/>
        </a:defRPr>
      </a:lvl6pPr>
      <a:lvl7pPr marL="9585736" indent="-737364" algn="l" defTabSz="1474728" rtl="0" eaLnBrk="1" latinLnBrk="0" hangingPunct="1">
        <a:spcBef>
          <a:spcPct val="20000"/>
        </a:spcBef>
        <a:buFont typeface="Arial"/>
        <a:buChar char="•"/>
        <a:defRPr sz="6427" kern="1200">
          <a:solidFill>
            <a:schemeClr val="tx1"/>
          </a:solidFill>
          <a:latin typeface="+mn-lt"/>
          <a:ea typeface="+mn-ea"/>
          <a:cs typeface="+mn-cs"/>
        </a:defRPr>
      </a:lvl7pPr>
      <a:lvl8pPr marL="11060465" indent="-737364" algn="l" defTabSz="1474728" rtl="0" eaLnBrk="1" latinLnBrk="0" hangingPunct="1">
        <a:spcBef>
          <a:spcPct val="20000"/>
        </a:spcBef>
        <a:buFont typeface="Arial"/>
        <a:buChar char="•"/>
        <a:defRPr sz="6427" kern="1200">
          <a:solidFill>
            <a:schemeClr val="tx1"/>
          </a:solidFill>
          <a:latin typeface="+mn-lt"/>
          <a:ea typeface="+mn-ea"/>
          <a:cs typeface="+mn-cs"/>
        </a:defRPr>
      </a:lvl8pPr>
      <a:lvl9pPr marL="12535194" indent="-737364" algn="l" defTabSz="1474728" rtl="0" eaLnBrk="1" latinLnBrk="0" hangingPunct="1">
        <a:spcBef>
          <a:spcPct val="20000"/>
        </a:spcBef>
        <a:buFont typeface="Arial"/>
        <a:buChar char="•"/>
        <a:defRPr sz="6427" kern="1200">
          <a:solidFill>
            <a:schemeClr val="tx1"/>
          </a:solidFill>
          <a:latin typeface="+mn-lt"/>
          <a:ea typeface="+mn-ea"/>
          <a:cs typeface="+mn-cs"/>
        </a:defRPr>
      </a:lvl9pPr>
    </p:bodyStyle>
    <p:otherStyle>
      <a:defPPr>
        <a:defRPr lang="en-US"/>
      </a:defPPr>
      <a:lvl1pPr marL="0" algn="l" defTabSz="1474728" rtl="0" eaLnBrk="1" latinLnBrk="0" hangingPunct="1">
        <a:defRPr sz="5792" kern="1200">
          <a:solidFill>
            <a:schemeClr val="tx1"/>
          </a:solidFill>
          <a:latin typeface="+mn-lt"/>
          <a:ea typeface="+mn-ea"/>
          <a:cs typeface="+mn-cs"/>
        </a:defRPr>
      </a:lvl1pPr>
      <a:lvl2pPr marL="1474728" algn="l" defTabSz="1474728" rtl="0" eaLnBrk="1" latinLnBrk="0" hangingPunct="1">
        <a:defRPr sz="5792" kern="1200">
          <a:solidFill>
            <a:schemeClr val="tx1"/>
          </a:solidFill>
          <a:latin typeface="+mn-lt"/>
          <a:ea typeface="+mn-ea"/>
          <a:cs typeface="+mn-cs"/>
        </a:defRPr>
      </a:lvl2pPr>
      <a:lvl3pPr marL="2949458" algn="l" defTabSz="1474728" rtl="0" eaLnBrk="1" latinLnBrk="0" hangingPunct="1">
        <a:defRPr sz="5792" kern="1200">
          <a:solidFill>
            <a:schemeClr val="tx1"/>
          </a:solidFill>
          <a:latin typeface="+mn-lt"/>
          <a:ea typeface="+mn-ea"/>
          <a:cs typeface="+mn-cs"/>
        </a:defRPr>
      </a:lvl3pPr>
      <a:lvl4pPr marL="4424186" algn="l" defTabSz="1474728" rtl="0" eaLnBrk="1" latinLnBrk="0" hangingPunct="1">
        <a:defRPr sz="5792" kern="1200">
          <a:solidFill>
            <a:schemeClr val="tx1"/>
          </a:solidFill>
          <a:latin typeface="+mn-lt"/>
          <a:ea typeface="+mn-ea"/>
          <a:cs typeface="+mn-cs"/>
        </a:defRPr>
      </a:lvl4pPr>
      <a:lvl5pPr marL="5898915" algn="l" defTabSz="1474728" rtl="0" eaLnBrk="1" latinLnBrk="0" hangingPunct="1">
        <a:defRPr sz="5792" kern="1200">
          <a:solidFill>
            <a:schemeClr val="tx1"/>
          </a:solidFill>
          <a:latin typeface="+mn-lt"/>
          <a:ea typeface="+mn-ea"/>
          <a:cs typeface="+mn-cs"/>
        </a:defRPr>
      </a:lvl5pPr>
      <a:lvl6pPr marL="7373643" algn="l" defTabSz="1474728" rtl="0" eaLnBrk="1" latinLnBrk="0" hangingPunct="1">
        <a:defRPr sz="5792" kern="1200">
          <a:solidFill>
            <a:schemeClr val="tx1"/>
          </a:solidFill>
          <a:latin typeface="+mn-lt"/>
          <a:ea typeface="+mn-ea"/>
          <a:cs typeface="+mn-cs"/>
        </a:defRPr>
      </a:lvl6pPr>
      <a:lvl7pPr marL="8848372" algn="l" defTabSz="1474728" rtl="0" eaLnBrk="1" latinLnBrk="0" hangingPunct="1">
        <a:defRPr sz="5792" kern="1200">
          <a:solidFill>
            <a:schemeClr val="tx1"/>
          </a:solidFill>
          <a:latin typeface="+mn-lt"/>
          <a:ea typeface="+mn-ea"/>
          <a:cs typeface="+mn-cs"/>
        </a:defRPr>
      </a:lvl7pPr>
      <a:lvl8pPr marL="10323101" algn="l" defTabSz="1474728" rtl="0" eaLnBrk="1" latinLnBrk="0" hangingPunct="1">
        <a:defRPr sz="5792" kern="1200">
          <a:solidFill>
            <a:schemeClr val="tx1"/>
          </a:solidFill>
          <a:latin typeface="+mn-lt"/>
          <a:ea typeface="+mn-ea"/>
          <a:cs typeface="+mn-cs"/>
        </a:defRPr>
      </a:lvl8pPr>
      <a:lvl9pPr marL="11797829" algn="l" defTabSz="1474728" rtl="0" eaLnBrk="1" latinLnBrk="0" hangingPunct="1">
        <a:defRPr sz="579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2505202" y="6861377"/>
            <a:ext cx="4846796" cy="8744176"/>
          </a:xfrm>
          <a:prstGeom prst="rect">
            <a:avLst/>
          </a:prstGeom>
          <a:noFill/>
          <a:ln w="9525">
            <a:noFill/>
            <a:miter lim="800000"/>
            <a:headEnd/>
            <a:tailEnd/>
          </a:ln>
        </p:spPr>
        <p:txBody>
          <a:bodyPr vert="horz" wrap="square" lIns="372283" tIns="186142" rIns="372283" bIns="186142" numCol="1" anchor="t"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8079131" y="6832849"/>
            <a:ext cx="9876511" cy="17158577"/>
          </a:xfrm>
          <a:prstGeom prst="rect">
            <a:avLst/>
          </a:prstGeom>
          <a:noFill/>
          <a:ln w="9525">
            <a:noFill/>
            <a:miter lim="800000"/>
            <a:headEnd/>
            <a:tailEnd/>
          </a:ln>
        </p:spPr>
        <p:txBody>
          <a:bodyPr vert="horz" wrap="square" lIns="372283" tIns="186142" rIns="372283" bIns="186142"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bwMode="auto">
          <a:xfrm>
            <a:off x="16752464" y="839843"/>
            <a:ext cx="4278723" cy="1610079"/>
          </a:xfrm>
          <a:prstGeom prst="rect">
            <a:avLst/>
          </a:prstGeom>
          <a:noFill/>
          <a:ln w="9525">
            <a:noFill/>
            <a:miter lim="800000"/>
            <a:headEnd/>
            <a:tailEnd/>
          </a:ln>
        </p:spPr>
        <p:txBody>
          <a:bodyPr vert="horz" wrap="square" lIns="372283" tIns="186142" rIns="372283" bIns="186142" numCol="1" anchor="t" anchorCtr="0" compatLnSpc="1">
            <a:prstTxWarp prst="textNoShape">
              <a:avLst/>
            </a:prstTxWarp>
          </a:bodyPr>
          <a:lstStyle>
            <a:lvl1pPr defTabSz="2701890">
              <a:defRPr sz="3602">
                <a:solidFill>
                  <a:srgbClr val="FFFFFF"/>
                </a:solidFill>
                <a:latin typeface="Candara" pitchFamily="34" charset="0"/>
              </a:defRPr>
            </a:lvl1pPr>
          </a:lstStyle>
          <a:p>
            <a:pPr>
              <a:defRPr/>
            </a:pPr>
            <a:fld id="{1130AAEB-1019-4912-B490-D71D4351CBE5}" type="datetimeFigureOut">
              <a:rPr lang="en-GB"/>
              <a:pPr>
                <a:defRPr/>
              </a:pPr>
              <a:t>06/10/2023</a:t>
            </a:fld>
            <a:endParaRPr lang="en-GB"/>
          </a:p>
        </p:txBody>
      </p:sp>
      <p:sp>
        <p:nvSpPr>
          <p:cNvPr id="5" name="Footer Placeholder 4"/>
          <p:cNvSpPr>
            <a:spLocks noGrp="1"/>
          </p:cNvSpPr>
          <p:nvPr>
            <p:ph type="ftr" sz="quarter" idx="3"/>
          </p:nvPr>
        </p:nvSpPr>
        <p:spPr bwMode="auto">
          <a:xfrm>
            <a:off x="2505202" y="28061696"/>
            <a:ext cx="11931798" cy="1615784"/>
          </a:xfrm>
          <a:prstGeom prst="rect">
            <a:avLst/>
          </a:prstGeom>
          <a:noFill/>
          <a:ln w="9525">
            <a:noFill/>
            <a:miter lim="800000"/>
            <a:headEnd/>
            <a:tailEnd/>
          </a:ln>
        </p:spPr>
        <p:txBody>
          <a:bodyPr vert="horz" wrap="square" lIns="372283" tIns="186142" rIns="372283" bIns="186142" numCol="1" anchor="t" anchorCtr="0" compatLnSpc="1">
            <a:prstTxWarp prst="textNoShape">
              <a:avLst/>
            </a:prstTxWarp>
          </a:bodyPr>
          <a:lstStyle>
            <a:lvl1pPr defTabSz="2701890">
              <a:defRPr sz="3602">
                <a:latin typeface="Candara" pitchFamily="34" charset="0"/>
              </a:defRPr>
            </a:lvl1pPr>
          </a:lstStyle>
          <a:p>
            <a:pPr>
              <a:defRPr/>
            </a:pPr>
            <a:endParaRPr lang="en-GB"/>
          </a:p>
        </p:txBody>
      </p:sp>
      <p:sp>
        <p:nvSpPr>
          <p:cNvPr id="6" name="Slide Number Placeholder 5"/>
          <p:cNvSpPr>
            <a:spLocks noGrp="1"/>
          </p:cNvSpPr>
          <p:nvPr>
            <p:ph type="sldNum" sz="quarter" idx="4"/>
          </p:nvPr>
        </p:nvSpPr>
        <p:spPr bwMode="auto">
          <a:xfrm>
            <a:off x="16747919" y="28061696"/>
            <a:ext cx="2658580" cy="1615784"/>
          </a:xfrm>
          <a:prstGeom prst="rect">
            <a:avLst/>
          </a:prstGeom>
          <a:noFill/>
          <a:ln w="9525">
            <a:noFill/>
            <a:miter lim="800000"/>
            <a:headEnd/>
            <a:tailEnd/>
          </a:ln>
        </p:spPr>
        <p:txBody>
          <a:bodyPr vert="horz" wrap="square" lIns="372283" tIns="186142" rIns="372283" bIns="186142" numCol="1" anchor="t" anchorCtr="0" compatLnSpc="1">
            <a:prstTxWarp prst="textNoShape">
              <a:avLst/>
            </a:prstTxWarp>
          </a:bodyPr>
          <a:lstStyle>
            <a:lvl1pPr defTabSz="2701890">
              <a:defRPr sz="3602">
                <a:solidFill>
                  <a:srgbClr val="FFFFFF"/>
                </a:solidFill>
                <a:latin typeface="Candara" pitchFamily="34" charset="0"/>
              </a:defRPr>
            </a:lvl1pPr>
          </a:lstStyle>
          <a:p>
            <a:pPr>
              <a:defRPr/>
            </a:pPr>
            <a:fld id="{BF4C53A0-C867-4D30-8F7D-68EF1858CCE0}" type="slidenum">
              <a:rPr lang="en-GB"/>
              <a:pPr>
                <a:defRPr/>
              </a:pPr>
              <a:t>‹#›</a:t>
            </a:fld>
            <a:endParaRPr lang="en-GB"/>
          </a:p>
        </p:txBody>
      </p:sp>
    </p:spTree>
    <p:extLst>
      <p:ext uri="{BB962C8B-B14F-4D97-AF65-F5344CB8AC3E}">
        <p14:creationId xmlns:p14="http://schemas.microsoft.com/office/powerpoint/2010/main" val="3521595130"/>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2627545" rtl="0" eaLnBrk="1" fontAlgn="base" hangingPunct="1">
        <a:spcBef>
          <a:spcPct val="0"/>
        </a:spcBef>
        <a:spcAft>
          <a:spcPct val="0"/>
        </a:spcAft>
        <a:defRPr sz="5227" kern="1200" cap="all">
          <a:solidFill>
            <a:schemeClr val="tx1"/>
          </a:solidFill>
          <a:latin typeface="+mj-lt"/>
          <a:ea typeface="+mj-ea"/>
          <a:cs typeface="+mj-cs"/>
        </a:defRPr>
      </a:lvl1pPr>
      <a:lvl2pPr algn="l" defTabSz="2627545" rtl="0" eaLnBrk="1" fontAlgn="base" hangingPunct="1">
        <a:spcBef>
          <a:spcPct val="0"/>
        </a:spcBef>
        <a:spcAft>
          <a:spcPct val="0"/>
        </a:spcAft>
        <a:defRPr sz="5227">
          <a:solidFill>
            <a:schemeClr val="tx1"/>
          </a:solidFill>
          <a:latin typeface="Arial Black" pitchFamily="34" charset="0"/>
        </a:defRPr>
      </a:lvl2pPr>
      <a:lvl3pPr algn="l" defTabSz="2627545" rtl="0" eaLnBrk="1" fontAlgn="base" hangingPunct="1">
        <a:spcBef>
          <a:spcPct val="0"/>
        </a:spcBef>
        <a:spcAft>
          <a:spcPct val="0"/>
        </a:spcAft>
        <a:defRPr sz="5227">
          <a:solidFill>
            <a:schemeClr val="tx1"/>
          </a:solidFill>
          <a:latin typeface="Arial Black" pitchFamily="34" charset="0"/>
        </a:defRPr>
      </a:lvl3pPr>
      <a:lvl4pPr algn="l" defTabSz="2627545" rtl="0" eaLnBrk="1" fontAlgn="base" hangingPunct="1">
        <a:spcBef>
          <a:spcPct val="0"/>
        </a:spcBef>
        <a:spcAft>
          <a:spcPct val="0"/>
        </a:spcAft>
        <a:defRPr sz="5227">
          <a:solidFill>
            <a:schemeClr val="tx1"/>
          </a:solidFill>
          <a:latin typeface="Arial Black" pitchFamily="34" charset="0"/>
        </a:defRPr>
      </a:lvl4pPr>
      <a:lvl5pPr algn="l" defTabSz="2627545" rtl="0" eaLnBrk="1" fontAlgn="base" hangingPunct="1">
        <a:spcBef>
          <a:spcPct val="0"/>
        </a:spcBef>
        <a:spcAft>
          <a:spcPct val="0"/>
        </a:spcAft>
        <a:defRPr sz="5227">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788605" indent="-788605" algn="l" defTabSz="2627545" rtl="0" eaLnBrk="1" fontAlgn="base" hangingPunct="1">
        <a:spcBef>
          <a:spcPct val="20000"/>
        </a:spcBef>
        <a:spcAft>
          <a:spcPct val="0"/>
        </a:spcAft>
        <a:buFont typeface="Arial" charset="0"/>
        <a:buChar char="•"/>
        <a:defRPr sz="5227" i="1" kern="1200">
          <a:solidFill>
            <a:schemeClr val="tx1"/>
          </a:solidFill>
          <a:latin typeface="+mn-lt"/>
          <a:ea typeface="+mn-ea"/>
          <a:cs typeface="+mn-cs"/>
        </a:defRPr>
      </a:lvl1pPr>
      <a:lvl2pPr marL="2134809" indent="-823881" algn="l" defTabSz="2627545" rtl="0" eaLnBrk="1" fontAlgn="base" hangingPunct="1">
        <a:spcBef>
          <a:spcPct val="20000"/>
        </a:spcBef>
        <a:spcAft>
          <a:spcPct val="0"/>
        </a:spcAft>
        <a:buFont typeface="Arial" charset="0"/>
        <a:buChar char="–"/>
        <a:defRPr sz="5227" i="1" kern="1200">
          <a:solidFill>
            <a:schemeClr val="tx1"/>
          </a:solidFill>
          <a:latin typeface="+mn-lt"/>
          <a:ea typeface="+mn-ea"/>
          <a:cs typeface="+mn-cs"/>
        </a:defRPr>
      </a:lvl2pPr>
      <a:lvl3pPr marL="3285285" indent="-657740" algn="l" defTabSz="2627545" rtl="0" eaLnBrk="1" fontAlgn="base" hangingPunct="1">
        <a:spcBef>
          <a:spcPct val="20000"/>
        </a:spcBef>
        <a:spcAft>
          <a:spcPct val="0"/>
        </a:spcAft>
        <a:buFont typeface="Arial" charset="0"/>
        <a:buChar char="•"/>
        <a:defRPr sz="5227" i="1" kern="1200">
          <a:solidFill>
            <a:schemeClr val="tx1"/>
          </a:solidFill>
          <a:latin typeface="+mn-lt"/>
          <a:ea typeface="+mn-ea"/>
          <a:cs typeface="+mn-cs"/>
        </a:defRPr>
      </a:lvl3pPr>
      <a:lvl4pPr marL="4601902" indent="-657740" algn="l" defTabSz="2627545" rtl="0" eaLnBrk="1" fontAlgn="base" hangingPunct="1">
        <a:spcBef>
          <a:spcPct val="20000"/>
        </a:spcBef>
        <a:spcAft>
          <a:spcPct val="0"/>
        </a:spcAft>
        <a:buFont typeface="Arial" charset="0"/>
        <a:buChar char="–"/>
        <a:defRPr sz="5227" i="1" kern="1200">
          <a:solidFill>
            <a:schemeClr val="tx1"/>
          </a:solidFill>
          <a:latin typeface="+mn-lt"/>
          <a:ea typeface="+mn-ea"/>
          <a:cs typeface="+mn-cs"/>
        </a:defRPr>
      </a:lvl4pPr>
      <a:lvl5pPr marL="5912829" indent="-653188" algn="l" defTabSz="2627545" rtl="0" eaLnBrk="1" fontAlgn="base" hangingPunct="1">
        <a:spcBef>
          <a:spcPct val="20000"/>
        </a:spcBef>
        <a:spcAft>
          <a:spcPct val="0"/>
        </a:spcAft>
        <a:buFont typeface="Arial" charset="0"/>
        <a:buChar char="»"/>
        <a:defRPr sz="5227" i="1" kern="1200">
          <a:solidFill>
            <a:schemeClr val="tx1"/>
          </a:solidFill>
          <a:latin typeface="+mn-lt"/>
          <a:ea typeface="+mn-ea"/>
          <a:cs typeface="+mn-cs"/>
        </a:defRPr>
      </a:lvl5pPr>
      <a:lvl6pPr marL="7232141" indent="-657468" algn="l" defTabSz="2629869" rtl="0" eaLnBrk="1" latinLnBrk="0" hangingPunct="1">
        <a:spcBef>
          <a:spcPct val="20000"/>
        </a:spcBef>
        <a:buFont typeface="Arial" pitchFamily="34" charset="0"/>
        <a:buChar char="•"/>
        <a:defRPr sz="5156" i="1" kern="1200">
          <a:solidFill>
            <a:schemeClr val="tx1"/>
          </a:solidFill>
          <a:latin typeface="+mn-lt"/>
          <a:ea typeface="+mn-ea"/>
          <a:cs typeface="+mn-cs"/>
        </a:defRPr>
      </a:lvl6pPr>
      <a:lvl7pPr marL="8547076" indent="-657468" algn="l" defTabSz="2629869" rtl="0" eaLnBrk="1" latinLnBrk="0" hangingPunct="1">
        <a:spcBef>
          <a:spcPct val="20000"/>
        </a:spcBef>
        <a:buFont typeface="Arial" pitchFamily="34" charset="0"/>
        <a:buChar char="•"/>
        <a:defRPr sz="5156" i="1" kern="1200">
          <a:solidFill>
            <a:schemeClr val="tx1"/>
          </a:solidFill>
          <a:latin typeface="+mn-lt"/>
          <a:ea typeface="+mn-ea"/>
          <a:cs typeface="+mn-cs"/>
        </a:defRPr>
      </a:lvl7pPr>
      <a:lvl8pPr marL="9862010" indent="-657468" algn="l" defTabSz="2629869" rtl="0" eaLnBrk="1" latinLnBrk="0" hangingPunct="1">
        <a:spcBef>
          <a:spcPct val="20000"/>
        </a:spcBef>
        <a:buFont typeface="Arial" pitchFamily="34" charset="0"/>
        <a:buChar char="•"/>
        <a:defRPr sz="5156" i="1" kern="1200">
          <a:solidFill>
            <a:schemeClr val="tx1"/>
          </a:solidFill>
          <a:latin typeface="+mn-lt"/>
          <a:ea typeface="+mn-ea"/>
          <a:cs typeface="+mn-cs"/>
        </a:defRPr>
      </a:lvl8pPr>
      <a:lvl9pPr marL="11176945" indent="-657468" algn="l" defTabSz="2629869" rtl="0" eaLnBrk="1" latinLnBrk="0" hangingPunct="1">
        <a:spcBef>
          <a:spcPct val="20000"/>
        </a:spcBef>
        <a:buFont typeface="Arial" pitchFamily="34" charset="0"/>
        <a:buChar char="•"/>
        <a:defRPr sz="5156" kern="1200">
          <a:solidFill>
            <a:schemeClr val="tx1"/>
          </a:solidFill>
          <a:latin typeface="+mn-lt"/>
          <a:ea typeface="+mn-ea"/>
          <a:cs typeface="+mn-cs"/>
        </a:defRPr>
      </a:lvl9pPr>
    </p:bodyStyle>
    <p:otherStyle>
      <a:defPPr>
        <a:defRPr lang="en-US"/>
      </a:defPPr>
      <a:lvl1pPr marL="0" algn="l" defTabSz="2629869" rtl="0" eaLnBrk="1" latinLnBrk="0" hangingPunct="1">
        <a:defRPr sz="5156" kern="1200">
          <a:solidFill>
            <a:schemeClr val="tx1"/>
          </a:solidFill>
          <a:latin typeface="+mn-lt"/>
          <a:ea typeface="+mn-ea"/>
          <a:cs typeface="+mn-cs"/>
        </a:defRPr>
      </a:lvl1pPr>
      <a:lvl2pPr marL="1314934" algn="l" defTabSz="2629869" rtl="0" eaLnBrk="1" latinLnBrk="0" hangingPunct="1">
        <a:defRPr sz="5156" kern="1200">
          <a:solidFill>
            <a:schemeClr val="tx1"/>
          </a:solidFill>
          <a:latin typeface="+mn-lt"/>
          <a:ea typeface="+mn-ea"/>
          <a:cs typeface="+mn-cs"/>
        </a:defRPr>
      </a:lvl2pPr>
      <a:lvl3pPr marL="2629869" algn="l" defTabSz="2629869" rtl="0" eaLnBrk="1" latinLnBrk="0" hangingPunct="1">
        <a:defRPr sz="5156" kern="1200">
          <a:solidFill>
            <a:schemeClr val="tx1"/>
          </a:solidFill>
          <a:latin typeface="+mn-lt"/>
          <a:ea typeface="+mn-ea"/>
          <a:cs typeface="+mn-cs"/>
        </a:defRPr>
      </a:lvl3pPr>
      <a:lvl4pPr marL="3944804" algn="l" defTabSz="2629869" rtl="0" eaLnBrk="1" latinLnBrk="0" hangingPunct="1">
        <a:defRPr sz="5156" kern="1200">
          <a:solidFill>
            <a:schemeClr val="tx1"/>
          </a:solidFill>
          <a:latin typeface="+mn-lt"/>
          <a:ea typeface="+mn-ea"/>
          <a:cs typeface="+mn-cs"/>
        </a:defRPr>
      </a:lvl4pPr>
      <a:lvl5pPr marL="5259739" algn="l" defTabSz="2629869" rtl="0" eaLnBrk="1" latinLnBrk="0" hangingPunct="1">
        <a:defRPr sz="5156" kern="1200">
          <a:solidFill>
            <a:schemeClr val="tx1"/>
          </a:solidFill>
          <a:latin typeface="+mn-lt"/>
          <a:ea typeface="+mn-ea"/>
          <a:cs typeface="+mn-cs"/>
        </a:defRPr>
      </a:lvl5pPr>
      <a:lvl6pPr marL="6574673" algn="l" defTabSz="2629869" rtl="0" eaLnBrk="1" latinLnBrk="0" hangingPunct="1">
        <a:defRPr sz="5156" kern="1200">
          <a:solidFill>
            <a:schemeClr val="tx1"/>
          </a:solidFill>
          <a:latin typeface="+mn-lt"/>
          <a:ea typeface="+mn-ea"/>
          <a:cs typeface="+mn-cs"/>
        </a:defRPr>
      </a:lvl6pPr>
      <a:lvl7pPr marL="7889608" algn="l" defTabSz="2629869" rtl="0" eaLnBrk="1" latinLnBrk="0" hangingPunct="1">
        <a:defRPr sz="5156" kern="1200">
          <a:solidFill>
            <a:schemeClr val="tx1"/>
          </a:solidFill>
          <a:latin typeface="+mn-lt"/>
          <a:ea typeface="+mn-ea"/>
          <a:cs typeface="+mn-cs"/>
        </a:defRPr>
      </a:lvl7pPr>
      <a:lvl8pPr marL="9204543" algn="l" defTabSz="2629869" rtl="0" eaLnBrk="1" latinLnBrk="0" hangingPunct="1">
        <a:defRPr sz="5156" kern="1200">
          <a:solidFill>
            <a:schemeClr val="tx1"/>
          </a:solidFill>
          <a:latin typeface="+mn-lt"/>
          <a:ea typeface="+mn-ea"/>
          <a:cs typeface="+mn-cs"/>
        </a:defRPr>
      </a:lvl8pPr>
      <a:lvl9pPr marL="10519477" algn="l" defTabSz="2629869" rtl="0" eaLnBrk="1" latinLnBrk="0" hangingPunct="1">
        <a:defRPr sz="51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BC338062-92D1-3FF6-2EDD-5BF010C31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768" y="28029419"/>
            <a:ext cx="6096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89DD29-C32B-3957-1FEC-A1D23550F9C5}"/>
              </a:ext>
            </a:extLst>
          </p:cNvPr>
          <p:cNvSpPr txBox="1"/>
          <p:nvPr/>
        </p:nvSpPr>
        <p:spPr>
          <a:xfrm>
            <a:off x="1693400" y="1046961"/>
            <a:ext cx="18000000" cy="3046988"/>
          </a:xfrm>
          <a:prstGeom prst="rect">
            <a:avLst/>
          </a:prstGeom>
          <a:noFill/>
        </p:spPr>
        <p:txBody>
          <a:bodyPr wrap="square">
            <a:spAutoFit/>
          </a:bodyPr>
          <a:lstStyle/>
          <a:p>
            <a:pPr algn="ctr"/>
            <a:r>
              <a:rPr lang="en-GB" sz="4800" b="1" i="1" dirty="0">
                <a:solidFill>
                  <a:schemeClr val="tx2">
                    <a:lumMod val="60000"/>
                    <a:lumOff val="40000"/>
                  </a:schemeClr>
                </a:solidFill>
                <a:latin typeface="Aptos Light" panose="020B0604020202020204" pitchFamily="34" charset="0"/>
              </a:rPr>
              <a:t>Estimating Total Energy Expenditure to Determine Energy Requirements in Free Living Children With Stage 3 Chronic Kidney Disease: Can a Structured Approach Help Improve Clinical Care?</a:t>
            </a:r>
          </a:p>
        </p:txBody>
      </p:sp>
      <p:sp>
        <p:nvSpPr>
          <p:cNvPr id="7" name="Rectangle 6">
            <a:extLst>
              <a:ext uri="{FF2B5EF4-FFF2-40B4-BE49-F238E27FC236}">
                <a16:creationId xmlns:a16="http://schemas.microsoft.com/office/drawing/2014/main" id="{AB96DB71-10C6-D4DB-7C05-64930E7F75DA}"/>
              </a:ext>
            </a:extLst>
          </p:cNvPr>
          <p:cNvSpPr/>
          <p:nvPr/>
        </p:nvSpPr>
        <p:spPr>
          <a:xfrm>
            <a:off x="1693400" y="4555613"/>
            <a:ext cx="18000000" cy="222843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2CA61129-B1E7-1B1A-EC13-41CD9F0569EC}"/>
              </a:ext>
            </a:extLst>
          </p:cNvPr>
          <p:cNvSpPr txBox="1"/>
          <p:nvPr/>
        </p:nvSpPr>
        <p:spPr>
          <a:xfrm>
            <a:off x="1693400" y="3970036"/>
            <a:ext cx="18000000" cy="584775"/>
          </a:xfrm>
          <a:prstGeom prst="rect">
            <a:avLst/>
          </a:prstGeom>
          <a:noFill/>
        </p:spPr>
        <p:txBody>
          <a:bodyPr wrap="square">
            <a:spAutoFit/>
          </a:bodyPr>
          <a:lstStyle/>
          <a:p>
            <a:pPr algn="ctr"/>
            <a:r>
              <a:rPr lang="en-GB" sz="3200" dirty="0">
                <a:solidFill>
                  <a:schemeClr val="tx2">
                    <a:lumMod val="75000"/>
                  </a:schemeClr>
                </a:solidFill>
                <a:latin typeface="Aptos Light" panose="020B0604020202020204" pitchFamily="34" charset="0"/>
              </a:rPr>
              <a:t>C Anderson, R Gilbert, M Harmer, P Ritz, S Wootton, M Elia.</a:t>
            </a:r>
          </a:p>
        </p:txBody>
      </p:sp>
      <p:pic>
        <p:nvPicPr>
          <p:cNvPr id="17" name="Picture 16">
            <a:extLst>
              <a:ext uri="{FF2B5EF4-FFF2-40B4-BE49-F238E27FC236}">
                <a16:creationId xmlns:a16="http://schemas.microsoft.com/office/drawing/2014/main" id="{715B2738-C3DD-36AE-ADFE-7C9799CA5B5F}"/>
              </a:ext>
            </a:extLst>
          </p:cNvPr>
          <p:cNvPicPr>
            <a:picLocks noChangeAspect="1"/>
          </p:cNvPicPr>
          <p:nvPr/>
        </p:nvPicPr>
        <p:blipFill rotWithShape="1">
          <a:blip r:embed="rId3"/>
          <a:srcRect l="11259" t="42125" r="10706" b="21754"/>
          <a:stretch/>
        </p:blipFill>
        <p:spPr>
          <a:xfrm>
            <a:off x="8820192" y="11827620"/>
            <a:ext cx="10873208" cy="2829682"/>
          </a:xfrm>
          <a:prstGeom prst="rect">
            <a:avLst/>
          </a:prstGeom>
        </p:spPr>
      </p:pic>
      <p:pic>
        <p:nvPicPr>
          <p:cNvPr id="28" name="Picture 27">
            <a:extLst>
              <a:ext uri="{FF2B5EF4-FFF2-40B4-BE49-F238E27FC236}">
                <a16:creationId xmlns:a16="http://schemas.microsoft.com/office/drawing/2014/main" id="{83B8190A-9ACC-34A0-F44B-5A1035DDB1EC}"/>
              </a:ext>
            </a:extLst>
          </p:cNvPr>
          <p:cNvPicPr>
            <a:picLocks noChangeAspect="1"/>
          </p:cNvPicPr>
          <p:nvPr/>
        </p:nvPicPr>
        <p:blipFill rotWithShape="1">
          <a:blip r:embed="rId4"/>
          <a:srcRect l="37824" t="30313" r="32290" b="11610"/>
          <a:stretch/>
        </p:blipFill>
        <p:spPr>
          <a:xfrm>
            <a:off x="12269277" y="14827968"/>
            <a:ext cx="6348896" cy="6936755"/>
          </a:xfrm>
          <a:prstGeom prst="rect">
            <a:avLst/>
          </a:prstGeom>
        </p:spPr>
      </p:pic>
      <p:sp>
        <p:nvSpPr>
          <p:cNvPr id="30" name="TextBox 29">
            <a:extLst>
              <a:ext uri="{FF2B5EF4-FFF2-40B4-BE49-F238E27FC236}">
                <a16:creationId xmlns:a16="http://schemas.microsoft.com/office/drawing/2014/main" id="{2D500B4D-FC9E-30AC-9A7E-E63883B72497}"/>
              </a:ext>
            </a:extLst>
          </p:cNvPr>
          <p:cNvSpPr txBox="1"/>
          <p:nvPr/>
        </p:nvSpPr>
        <p:spPr>
          <a:xfrm>
            <a:off x="1693400" y="4831805"/>
            <a:ext cx="18000000" cy="8032968"/>
          </a:xfrm>
          <a:prstGeom prst="rect">
            <a:avLst/>
          </a:prstGeom>
          <a:noFill/>
        </p:spPr>
        <p:txBody>
          <a:bodyPr wrap="square">
            <a:spAutoFit/>
          </a:bodyPr>
          <a:lstStyle/>
          <a:p>
            <a:pPr algn="just"/>
            <a:r>
              <a:rPr lang="en-GB" sz="2800" b="0" i="0" u="none" strike="noStrike" baseline="0" dirty="0">
                <a:latin typeface="Aptos Light" panose="020B0004020202020204" pitchFamily="34" charset="0"/>
              </a:rPr>
              <a:t>Malnutrition and obesity are complex, burdensome challenges in paediatric chronic kidney disease (CKD) management that can adversely affect growth, disease progression, wellbeing, and response to treatment. Total energy expenditure (TEE) and energy requirements in children are essential for growth outcomes but are poorly defined, leaving clinical practice varied and insecure. </a:t>
            </a:r>
            <a:r>
              <a:rPr lang="en-GB" sz="2800" dirty="0">
                <a:latin typeface="Aptos Light" panose="020B0004020202020204" pitchFamily="34" charset="0"/>
              </a:rPr>
              <a:t>Determining the correct individual energy prescription is important to provide enough calories, but to avoid excess weight and obesity.</a:t>
            </a:r>
          </a:p>
          <a:p>
            <a:pPr algn="just"/>
            <a:endParaRPr lang="en-GB" sz="2800" b="0" i="0" u="none" strike="noStrike" baseline="0" dirty="0">
              <a:latin typeface="Aptos Light" panose="020B0004020202020204" pitchFamily="34" charset="0"/>
            </a:endParaRPr>
          </a:p>
          <a:p>
            <a:pPr algn="just"/>
            <a:r>
              <a:rPr lang="en-GB" sz="3200" b="1" dirty="0">
                <a:solidFill>
                  <a:schemeClr val="tx2">
                    <a:lumMod val="60000"/>
                    <a:lumOff val="40000"/>
                  </a:schemeClr>
                </a:solidFill>
                <a:latin typeface="Aptos Light" panose="020B0004020202020204" pitchFamily="34" charset="0"/>
              </a:rPr>
              <a:t>Aims: </a:t>
            </a:r>
          </a:p>
          <a:p>
            <a:pPr algn="just"/>
            <a:r>
              <a:rPr lang="en-GB" sz="2800" b="1" i="1" u="none" strike="noStrike" baseline="0" dirty="0">
                <a:latin typeface="Aptos Light" panose="020B0004020202020204" pitchFamily="34" charset="0"/>
              </a:rPr>
              <a:t>To explore a practical approach to guide prescribed nutritional interventions, using measurements of TEE, physical activity energy expenditure (PAEE), and their relationship to kidney function.</a:t>
            </a:r>
          </a:p>
          <a:p>
            <a:pPr algn="just"/>
            <a:endParaRPr lang="en-GB" sz="2800" dirty="0">
              <a:latin typeface="Aptos Light" panose="020B0004020202020204" pitchFamily="34" charset="0"/>
            </a:endParaRPr>
          </a:p>
          <a:p>
            <a:pPr algn="just"/>
            <a:r>
              <a:rPr lang="en-GB" sz="3200" b="1" dirty="0">
                <a:solidFill>
                  <a:schemeClr val="tx2">
                    <a:lumMod val="60000"/>
                    <a:lumOff val="40000"/>
                  </a:schemeClr>
                </a:solidFill>
                <a:latin typeface="Aptos Light" panose="020B0004020202020204" pitchFamily="34" charset="0"/>
              </a:rPr>
              <a:t>Design and Methods: </a:t>
            </a:r>
          </a:p>
          <a:p>
            <a:pPr algn="just"/>
            <a:r>
              <a:rPr lang="en-GB" sz="2800" dirty="0">
                <a:latin typeface="Aptos Light" panose="020B0004020202020204" pitchFamily="34" charset="0"/>
              </a:rPr>
              <a:t>In a cross-sectional, prospective, age-matched, and sex-matched controlled study, 18 children with CKD (6-17 years, mean stage 3 CKD) and 20 healthy, age-matched, and gender-matched controls were studied.</a:t>
            </a:r>
          </a:p>
          <a:p>
            <a:pPr algn="just"/>
            <a:r>
              <a:rPr lang="en-GB" sz="2800" dirty="0">
                <a:latin typeface="Aptos Light" panose="020B0004020202020204" pitchFamily="34" charset="0"/>
              </a:rPr>
              <a:t>TEE and PAEE were measured using Basal metabolic rate (BMR), activity diaries and doubly labelled water (healthy subjects). Results were related to estimated glomerular filtration rate (eGFR). The primary outcome measure was TEE measured by different methods (factorial, doubly-labelled water, and  the IDEEA activity monitor).</a:t>
            </a:r>
          </a:p>
          <a:p>
            <a:pPr algn="just"/>
            <a:endParaRPr lang="en-GB" sz="2800" dirty="0">
              <a:latin typeface="Aptos Light" panose="020B0004020202020204" pitchFamily="34" charset="0"/>
            </a:endParaRPr>
          </a:p>
          <a:p>
            <a:pPr algn="just"/>
            <a:r>
              <a:rPr lang="en-GB" sz="3200" b="1" dirty="0">
                <a:solidFill>
                  <a:schemeClr val="tx2">
                    <a:lumMod val="60000"/>
                    <a:lumOff val="40000"/>
                  </a:schemeClr>
                </a:solidFill>
                <a:latin typeface="Aptos Light" panose="020B0004020202020204" pitchFamily="34" charset="0"/>
              </a:rPr>
              <a:t>Results: </a:t>
            </a:r>
          </a:p>
        </p:txBody>
      </p:sp>
      <p:sp>
        <p:nvSpPr>
          <p:cNvPr id="34" name="TextBox 33">
            <a:extLst>
              <a:ext uri="{FF2B5EF4-FFF2-40B4-BE49-F238E27FC236}">
                <a16:creationId xmlns:a16="http://schemas.microsoft.com/office/drawing/2014/main" id="{D77D7F17-3596-97E5-49B6-7EDE46B58474}"/>
              </a:ext>
            </a:extLst>
          </p:cNvPr>
          <p:cNvSpPr txBox="1"/>
          <p:nvPr/>
        </p:nvSpPr>
        <p:spPr>
          <a:xfrm>
            <a:off x="1658350" y="17156211"/>
            <a:ext cx="10547218" cy="5755422"/>
          </a:xfrm>
          <a:prstGeom prst="rect">
            <a:avLst/>
          </a:prstGeom>
          <a:noFill/>
        </p:spPr>
        <p:txBody>
          <a:bodyPr wrap="square">
            <a:spAutoFit/>
          </a:bodyPr>
          <a:lstStyle/>
          <a:p>
            <a:pPr algn="just"/>
            <a:r>
              <a:rPr lang="en-GB" sz="3200" b="1" dirty="0">
                <a:solidFill>
                  <a:schemeClr val="tx2">
                    <a:lumMod val="60000"/>
                    <a:lumOff val="40000"/>
                  </a:schemeClr>
                </a:solidFill>
                <a:latin typeface="Aptos Light" panose="020B0004020202020204" pitchFamily="34" charset="0"/>
              </a:rPr>
              <a:t>Conclusions:</a:t>
            </a:r>
          </a:p>
          <a:p>
            <a:pPr algn="just"/>
            <a:r>
              <a:rPr lang="en-GB" sz="2800" b="0" i="0" u="none" strike="noStrike" baseline="0" dirty="0">
                <a:latin typeface="Aptos Light" panose="020B0004020202020204" pitchFamily="34" charset="0"/>
              </a:rPr>
              <a:t>Current practice using energy requirements as initial from health for initial energy prescriptions in children with kidney disease is supported by the evidence found here. A simple structured framework to estimating energy based on BMR, can predict individual energy requirements to within 2-8% when body composition is normal, and physical activity levels are considered for CKD stage 1-3 disease and a weight, height and BMI is within 2sds. </a:t>
            </a:r>
          </a:p>
          <a:p>
            <a:pPr algn="just"/>
            <a:r>
              <a:rPr lang="en-GB" sz="2800" b="0" i="0" u="none" strike="noStrike" baseline="0" dirty="0">
                <a:latin typeface="Aptos Light" panose="020B0004020202020204" pitchFamily="34" charset="0"/>
              </a:rPr>
              <a:t>Adjustments need to be made for unusual body composition and growth, to replenish malnourished individuals and prevent excess weight gain in others. This needs to be used in conjunction with a structured approach to care and clearly communicated, codesigned care plan to monitor the type and direction of change.</a:t>
            </a:r>
            <a:endParaRPr lang="en-GB" sz="2800" dirty="0">
              <a:latin typeface="Aptos Light" panose="020B0004020202020204" pitchFamily="34" charset="0"/>
            </a:endParaRPr>
          </a:p>
        </p:txBody>
      </p:sp>
      <p:pic>
        <p:nvPicPr>
          <p:cNvPr id="36" name="Picture 35">
            <a:extLst>
              <a:ext uri="{FF2B5EF4-FFF2-40B4-BE49-F238E27FC236}">
                <a16:creationId xmlns:a16="http://schemas.microsoft.com/office/drawing/2014/main" id="{7AF541EA-C57D-9038-5474-29F40EF57278}"/>
              </a:ext>
            </a:extLst>
          </p:cNvPr>
          <p:cNvPicPr>
            <a:picLocks noChangeAspect="1"/>
          </p:cNvPicPr>
          <p:nvPr/>
        </p:nvPicPr>
        <p:blipFill>
          <a:blip r:embed="rId5"/>
          <a:stretch>
            <a:fillRect/>
          </a:stretch>
        </p:blipFill>
        <p:spPr>
          <a:xfrm>
            <a:off x="14708597" y="23624518"/>
            <a:ext cx="2715979" cy="2653309"/>
          </a:xfrm>
          <a:prstGeom prst="rect">
            <a:avLst/>
          </a:prstGeom>
        </p:spPr>
      </p:pic>
      <p:sp>
        <p:nvSpPr>
          <p:cNvPr id="37" name="TextBox 36">
            <a:extLst>
              <a:ext uri="{FF2B5EF4-FFF2-40B4-BE49-F238E27FC236}">
                <a16:creationId xmlns:a16="http://schemas.microsoft.com/office/drawing/2014/main" id="{3B517C24-3BEC-80D8-1364-6122C65DDA71}"/>
              </a:ext>
            </a:extLst>
          </p:cNvPr>
          <p:cNvSpPr txBox="1"/>
          <p:nvPr/>
        </p:nvSpPr>
        <p:spPr>
          <a:xfrm>
            <a:off x="14221792" y="22340787"/>
            <a:ext cx="3689587" cy="1323439"/>
          </a:xfrm>
          <a:prstGeom prst="rect">
            <a:avLst/>
          </a:prstGeom>
          <a:noFill/>
        </p:spPr>
        <p:txBody>
          <a:bodyPr wrap="square">
            <a:spAutoFit/>
          </a:bodyPr>
          <a:lstStyle/>
          <a:p>
            <a:pPr algn="just"/>
            <a:r>
              <a:rPr lang="en-GB" sz="4000" b="1" dirty="0">
                <a:solidFill>
                  <a:schemeClr val="tx2">
                    <a:lumMod val="60000"/>
                    <a:lumOff val="40000"/>
                  </a:schemeClr>
                </a:solidFill>
                <a:latin typeface="Bradley Hand ITC" panose="03070402050302030203" pitchFamily="66" charset="0"/>
              </a:rPr>
              <a:t>Scan me to read </a:t>
            </a:r>
          </a:p>
          <a:p>
            <a:pPr algn="just"/>
            <a:r>
              <a:rPr lang="en-GB" sz="4000" b="1" dirty="0">
                <a:solidFill>
                  <a:schemeClr val="tx2">
                    <a:lumMod val="60000"/>
                    <a:lumOff val="40000"/>
                  </a:schemeClr>
                </a:solidFill>
                <a:latin typeface="Bradley Hand ITC" panose="03070402050302030203" pitchFamily="66" charset="0"/>
              </a:rPr>
              <a:t>the full article !</a:t>
            </a:r>
            <a:endParaRPr lang="en-GB" sz="3600" dirty="0">
              <a:latin typeface="Bradley Hand ITC" panose="03070402050302030203" pitchFamily="66" charset="0"/>
            </a:endParaRPr>
          </a:p>
        </p:txBody>
      </p:sp>
      <p:sp>
        <p:nvSpPr>
          <p:cNvPr id="38" name="TextBox 37">
            <a:extLst>
              <a:ext uri="{FF2B5EF4-FFF2-40B4-BE49-F238E27FC236}">
                <a16:creationId xmlns:a16="http://schemas.microsoft.com/office/drawing/2014/main" id="{12762DD0-9137-0C72-B0F1-5BA0C64E1491}"/>
              </a:ext>
            </a:extLst>
          </p:cNvPr>
          <p:cNvSpPr txBox="1"/>
          <p:nvPr/>
        </p:nvSpPr>
        <p:spPr>
          <a:xfrm>
            <a:off x="1693400" y="12610990"/>
            <a:ext cx="7040010" cy="4401205"/>
          </a:xfrm>
          <a:prstGeom prst="rect">
            <a:avLst/>
          </a:prstGeom>
          <a:noFill/>
        </p:spPr>
        <p:txBody>
          <a:bodyPr wrap="square">
            <a:spAutoFit/>
          </a:bodyPr>
          <a:lstStyle/>
          <a:p>
            <a:pPr algn="just"/>
            <a:r>
              <a:rPr lang="en-GB" sz="2800" b="0" i="0" u="none" strike="noStrike" baseline="0" dirty="0">
                <a:latin typeface="Aptos Light" panose="020B0004020202020204" pitchFamily="34" charset="0"/>
              </a:rPr>
              <a:t>TEE and PAEE with or without adjustments for age, gender, weight, and height did not differ between the groups and was not related to eGFR.  TEE ranged from 95 </a:t>
            </a:r>
            <a:r>
              <a:rPr lang="en-GB" sz="2800" dirty="0">
                <a:latin typeface="Aptos Light" panose="020B0004020202020204" pitchFamily="34" charset="0"/>
              </a:rPr>
              <a:t>±</a:t>
            </a:r>
            <a:r>
              <a:rPr lang="en-GB" sz="2800" b="0" i="0" u="none" strike="noStrike" baseline="0" dirty="0">
                <a:latin typeface="Aptos Light" panose="020B0004020202020204" pitchFamily="34" charset="0"/>
              </a:rPr>
              <a:t> 5 to 109 </a:t>
            </a:r>
            <a:r>
              <a:rPr lang="en-GB" sz="2800" dirty="0">
                <a:latin typeface="Aptos Light" panose="020B0004020202020204" pitchFamily="34" charset="0"/>
              </a:rPr>
              <a:t>±</a:t>
            </a:r>
            <a:r>
              <a:rPr lang="en-GB" sz="2800" b="0" i="0" u="none" strike="noStrike" baseline="0" dirty="0">
                <a:latin typeface="Aptos Light" panose="020B0004020202020204" pitchFamily="34" charset="0"/>
              </a:rPr>
              <a:t> 5% of estimated average requirement (EAR). Comparisons between DLW and alternative methods in healthy children did not differ significantly, except for two (factorial methods and a fixed physical activity level (PAL</a:t>
            </a:r>
            <a:r>
              <a:rPr lang="en-GB" sz="2800" b="0" i="0" u="none" strike="noStrike" baseline="30000" dirty="0">
                <a:latin typeface="Aptos Light" panose="020B0004020202020204" pitchFamily="34" charset="0"/>
              </a:rPr>
              <a:t>1991</a:t>
            </a:r>
            <a:r>
              <a:rPr lang="en-GB" sz="2800" b="0" i="0" u="none" strike="noStrike" baseline="0" dirty="0">
                <a:latin typeface="Aptos Light" panose="020B0004020202020204" pitchFamily="34" charset="0"/>
              </a:rPr>
              <a:t>); and the</a:t>
            </a:r>
            <a:r>
              <a:rPr lang="en-GB" sz="2800" dirty="0">
                <a:latin typeface="Aptos Light" panose="020B0004020202020204" pitchFamily="34" charset="0"/>
              </a:rPr>
              <a:t> IDEEA activity monitor</a:t>
            </a:r>
            <a:r>
              <a:rPr lang="en-GB" sz="2800" b="0" i="0" u="none" strike="noStrike" baseline="0" dirty="0">
                <a:latin typeface="Aptos Light" panose="020B0004020202020204" pitchFamily="34" charset="0"/>
              </a:rPr>
              <a:t>).</a:t>
            </a:r>
            <a:endParaRPr lang="en-GB" sz="4000" dirty="0">
              <a:latin typeface="Aptos Light" panose="020B0004020202020204" pitchFamily="34" charset="0"/>
            </a:endParaRPr>
          </a:p>
        </p:txBody>
      </p:sp>
      <p:sp>
        <p:nvSpPr>
          <p:cNvPr id="39" name="TextBox 38">
            <a:extLst>
              <a:ext uri="{FF2B5EF4-FFF2-40B4-BE49-F238E27FC236}">
                <a16:creationId xmlns:a16="http://schemas.microsoft.com/office/drawing/2014/main" id="{C3CDDC33-2B8C-1D09-8CAA-E16489D8FF64}"/>
              </a:ext>
            </a:extLst>
          </p:cNvPr>
          <p:cNvSpPr txBox="1"/>
          <p:nvPr/>
        </p:nvSpPr>
        <p:spPr>
          <a:xfrm>
            <a:off x="12205568" y="21622448"/>
            <a:ext cx="7040010" cy="646331"/>
          </a:xfrm>
          <a:prstGeom prst="rect">
            <a:avLst/>
          </a:prstGeom>
          <a:noFill/>
        </p:spPr>
        <p:txBody>
          <a:bodyPr wrap="square">
            <a:spAutoFit/>
          </a:bodyPr>
          <a:lstStyle/>
          <a:p>
            <a:pPr algn="just"/>
            <a:r>
              <a:rPr lang="en-GB" sz="1800" b="1" i="1" u="none" strike="noStrike" baseline="0" dirty="0">
                <a:latin typeface="Aptos Light" panose="020B0004020202020204" pitchFamily="34" charset="0"/>
              </a:rPr>
              <a:t>Figure 1. Total energy expenditure as assessed by different methods.</a:t>
            </a:r>
            <a:endParaRPr lang="en-GB" sz="4000" b="1" i="1" dirty="0">
              <a:latin typeface="Aptos Light" panose="020B0004020202020204" pitchFamily="34" charset="0"/>
            </a:endParaRPr>
          </a:p>
        </p:txBody>
      </p:sp>
      <p:pic>
        <p:nvPicPr>
          <p:cNvPr id="43" name="Picture 42">
            <a:extLst>
              <a:ext uri="{FF2B5EF4-FFF2-40B4-BE49-F238E27FC236}">
                <a16:creationId xmlns:a16="http://schemas.microsoft.com/office/drawing/2014/main" id="{6CA6E53E-060E-3002-94FE-9B3D69F0F611}"/>
              </a:ext>
            </a:extLst>
          </p:cNvPr>
          <p:cNvPicPr>
            <a:picLocks noChangeAspect="1"/>
          </p:cNvPicPr>
          <p:nvPr/>
        </p:nvPicPr>
        <p:blipFill rotWithShape="1">
          <a:blip r:embed="rId6"/>
          <a:srcRect l="48637" t="20031" r="24689" b="52998"/>
          <a:stretch/>
        </p:blipFill>
        <p:spPr>
          <a:xfrm>
            <a:off x="4212680" y="23038063"/>
            <a:ext cx="6120180" cy="3479188"/>
          </a:xfrm>
          <a:prstGeom prst="rect">
            <a:avLst/>
          </a:prstGeom>
          <a:ln w="57150">
            <a:solidFill>
              <a:srgbClr val="7030A0"/>
            </a:solidFill>
          </a:ln>
        </p:spPr>
      </p:pic>
    </p:spTree>
    <p:extLst>
      <p:ext uri="{BB962C8B-B14F-4D97-AF65-F5344CB8AC3E}">
        <p14:creationId xmlns:p14="http://schemas.microsoft.com/office/powerpoint/2010/main" val="2264276905"/>
      </p:ext>
    </p:extLst>
  </p:cSld>
  <p:clrMapOvr>
    <a:masterClrMapping/>
  </p:clrMapOvr>
</p:sld>
</file>

<file path=ppt/theme/theme1.xml><?xml version="1.0" encoding="utf-8"?>
<a:theme xmlns:a="http://schemas.openxmlformats.org/drawingml/2006/main" name="NIH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IHR" id="{A5B7303F-5378-6D40-89DF-10E56802C824}" vid="{4874D764-EF6B-6444-83D0-8346DDFAC5B4}"/>
    </a:ext>
  </a:extLst>
</a:theme>
</file>

<file path=ppt/theme/theme2.xml><?xml version="1.0" encoding="utf-8"?>
<a:theme xmlns:a="http://schemas.openxmlformats.org/drawingml/2006/main" name="SCH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CH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IHR backgroun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NIHR</Template>
  <TotalTime>2688</TotalTime>
  <Words>490</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vt:i4>
      </vt:variant>
    </vt:vector>
  </HeadingPairs>
  <TitlesOfParts>
    <vt:vector size="12" baseType="lpstr">
      <vt:lpstr>Aptos Light</vt:lpstr>
      <vt:lpstr>Arial</vt:lpstr>
      <vt:lpstr>Arial Black</vt:lpstr>
      <vt:lpstr>Bradley Hand ITC</vt:lpstr>
      <vt:lpstr>Calibri</vt:lpstr>
      <vt:lpstr>Candara</vt:lpstr>
      <vt:lpstr>Times</vt:lpstr>
      <vt:lpstr>NIHR</vt:lpstr>
      <vt:lpstr>SCH THEME</vt:lpstr>
      <vt:lpstr>1_SCH THEME</vt:lpstr>
      <vt:lpstr>1_NIHR background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Pritchard</dc:creator>
  <cp:lastModifiedBy>Anderson, Caroline</cp:lastModifiedBy>
  <cp:revision>36</cp:revision>
  <dcterms:created xsi:type="dcterms:W3CDTF">2023-09-10T14:31:18Z</dcterms:created>
  <dcterms:modified xsi:type="dcterms:W3CDTF">2023-10-06T07:01:30Z</dcterms:modified>
</cp:coreProperties>
</file>