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21386800" cy="30279975"/>
  <p:notesSz cx="6858000" cy="9144000"/>
  <p:defaultText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37">
          <p15:clr>
            <a:srgbClr val="A4A3A4"/>
          </p15:clr>
        </p15:guide>
        <p15:guide id="2" pos="67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a:srgbClr val="FF40FF"/>
    <a:srgbClr val="FF2F92"/>
    <a:srgbClr val="FF8AD8"/>
    <a:srgbClr val="941651"/>
    <a:srgbClr val="73FEFF"/>
    <a:srgbClr val="FF85FF"/>
    <a:srgbClr val="FFFC00"/>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47"/>
    <p:restoredTop sz="75804"/>
  </p:normalViewPr>
  <p:slideViewPr>
    <p:cSldViewPr>
      <p:cViewPr varScale="1">
        <p:scale>
          <a:sx n="16" d="100"/>
          <a:sy n="16" d="100"/>
        </p:scale>
        <p:origin x="3032" y="240"/>
      </p:cViewPr>
      <p:guideLst>
        <p:guide orient="horz" pos="9537"/>
        <p:guide pos="67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808DC-2B96-5645-B90D-B500727547D0}" type="datetimeFigureOut">
              <a:rPr lang="en-US" smtClean="0"/>
              <a:t>10/1/23</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F1FD1-2677-BE46-9B12-1E1D11C65733}" type="slidenum">
              <a:rPr lang="en-US" smtClean="0"/>
              <a:t>‹#›</a:t>
            </a:fld>
            <a:endParaRPr lang="en-US"/>
          </a:p>
        </p:txBody>
      </p:sp>
    </p:spTree>
    <p:extLst>
      <p:ext uri="{BB962C8B-B14F-4D97-AF65-F5344CB8AC3E}">
        <p14:creationId xmlns:p14="http://schemas.microsoft.com/office/powerpoint/2010/main" val="402580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F1FD1-2677-BE46-9B12-1E1D11C65733}" type="slidenum">
              <a:rPr lang="en-US" smtClean="0"/>
              <a:t>1</a:t>
            </a:fld>
            <a:endParaRPr lang="en-US"/>
          </a:p>
        </p:txBody>
      </p:sp>
    </p:spTree>
    <p:extLst>
      <p:ext uri="{BB962C8B-B14F-4D97-AF65-F5344CB8AC3E}">
        <p14:creationId xmlns:p14="http://schemas.microsoft.com/office/powerpoint/2010/main" val="70155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4010" y="9406420"/>
            <a:ext cx="18178780" cy="6490569"/>
          </a:xfrm>
        </p:spPr>
        <p:txBody>
          <a:bodyPr/>
          <a:lstStyle/>
          <a:p>
            <a:r>
              <a:rPr lang="en-US"/>
              <a:t>Click to edit Master title style</a:t>
            </a:r>
            <a:endParaRPr lang="en-GB"/>
          </a:p>
        </p:txBody>
      </p:sp>
      <p:sp>
        <p:nvSpPr>
          <p:cNvPr id="3" name="Subtitle 2"/>
          <p:cNvSpPr>
            <a:spLocks noGrp="1"/>
          </p:cNvSpPr>
          <p:nvPr>
            <p:ph type="subTitle" idx="1"/>
          </p:nvPr>
        </p:nvSpPr>
        <p:spPr>
          <a:xfrm>
            <a:off x="3208020" y="17158652"/>
            <a:ext cx="14970760" cy="7738216"/>
          </a:xfrm>
        </p:spPr>
        <p:txBody>
          <a:bodyPr/>
          <a:lstStyle>
            <a:lvl1pPr marL="0" indent="0" algn="ctr">
              <a:buNone/>
              <a:defRPr>
                <a:solidFill>
                  <a:schemeClr val="tx1">
                    <a:tint val="75000"/>
                  </a:schemeClr>
                </a:solidFill>
              </a:defRPr>
            </a:lvl1pPr>
            <a:lvl2pPr marL="1476162" indent="0" algn="ctr">
              <a:buNone/>
              <a:defRPr>
                <a:solidFill>
                  <a:schemeClr val="tx1">
                    <a:tint val="75000"/>
                  </a:schemeClr>
                </a:solidFill>
              </a:defRPr>
            </a:lvl2pPr>
            <a:lvl3pPr marL="2952323" indent="0" algn="ctr">
              <a:buNone/>
              <a:defRPr>
                <a:solidFill>
                  <a:schemeClr val="tx1">
                    <a:tint val="75000"/>
                  </a:schemeClr>
                </a:solidFill>
              </a:defRPr>
            </a:lvl3pPr>
            <a:lvl4pPr marL="4428485" indent="0" algn="ctr">
              <a:buNone/>
              <a:defRPr>
                <a:solidFill>
                  <a:schemeClr val="tx1">
                    <a:tint val="75000"/>
                  </a:schemeClr>
                </a:solidFill>
              </a:defRPr>
            </a:lvl4pPr>
            <a:lvl5pPr marL="5904647" indent="0" algn="ctr">
              <a:buNone/>
              <a:defRPr>
                <a:solidFill>
                  <a:schemeClr val="tx1">
                    <a:tint val="75000"/>
                  </a:schemeClr>
                </a:solidFill>
              </a:defRPr>
            </a:lvl5pPr>
            <a:lvl6pPr marL="7380808" indent="0" algn="ctr">
              <a:buNone/>
              <a:defRPr>
                <a:solidFill>
                  <a:schemeClr val="tx1">
                    <a:tint val="75000"/>
                  </a:schemeClr>
                </a:solidFill>
              </a:defRPr>
            </a:lvl6pPr>
            <a:lvl7pPr marL="8856970" indent="0" algn="ctr">
              <a:buNone/>
              <a:defRPr>
                <a:solidFill>
                  <a:schemeClr val="tx1">
                    <a:tint val="75000"/>
                  </a:schemeClr>
                </a:solidFill>
              </a:defRPr>
            </a:lvl7pPr>
            <a:lvl8pPr marL="10333131" indent="0" algn="ctr">
              <a:buNone/>
              <a:defRPr>
                <a:solidFill>
                  <a:schemeClr val="tx1">
                    <a:tint val="75000"/>
                  </a:schemeClr>
                </a:solidFill>
              </a:defRPr>
            </a:lvl8pPr>
            <a:lvl9pPr marL="1180929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05430" y="1212605"/>
            <a:ext cx="4812030" cy="2583610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069340" y="1212605"/>
            <a:ext cx="14079643" cy="258361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9410" y="19457690"/>
            <a:ext cx="18178780" cy="6013939"/>
          </a:xfrm>
        </p:spPr>
        <p:txBody>
          <a:bodyPr anchor="t"/>
          <a:lstStyle>
            <a:lvl1pPr algn="l">
              <a:defRPr sz="12900" b="1" cap="all"/>
            </a:lvl1pPr>
          </a:lstStyle>
          <a:p>
            <a:r>
              <a:rPr lang="en-US"/>
              <a:t>Click to edit Master title style</a:t>
            </a:r>
            <a:endParaRPr lang="en-GB"/>
          </a:p>
        </p:txBody>
      </p:sp>
      <p:sp>
        <p:nvSpPr>
          <p:cNvPr id="3" name="Text Placeholder 2"/>
          <p:cNvSpPr>
            <a:spLocks noGrp="1"/>
          </p:cNvSpPr>
          <p:nvPr>
            <p:ph type="body" idx="1"/>
          </p:nvPr>
        </p:nvSpPr>
        <p:spPr>
          <a:xfrm>
            <a:off x="1689410" y="12833948"/>
            <a:ext cx="18178780" cy="6623742"/>
          </a:xfrm>
        </p:spPr>
        <p:txBody>
          <a:bodyPr anchor="b"/>
          <a:lstStyle>
            <a:lvl1pPr marL="0" indent="0">
              <a:buNone/>
              <a:defRPr sz="6500">
                <a:solidFill>
                  <a:schemeClr val="tx1">
                    <a:tint val="75000"/>
                  </a:schemeClr>
                </a:solidFill>
              </a:defRPr>
            </a:lvl1pPr>
            <a:lvl2pPr marL="1476162" indent="0">
              <a:buNone/>
              <a:defRPr sz="5800">
                <a:solidFill>
                  <a:schemeClr val="tx1">
                    <a:tint val="75000"/>
                  </a:schemeClr>
                </a:solidFill>
              </a:defRPr>
            </a:lvl2pPr>
            <a:lvl3pPr marL="2952323" indent="0">
              <a:buNone/>
              <a:defRPr sz="5200">
                <a:solidFill>
                  <a:schemeClr val="tx1">
                    <a:tint val="75000"/>
                  </a:schemeClr>
                </a:solidFill>
              </a:defRPr>
            </a:lvl3pPr>
            <a:lvl4pPr marL="4428485" indent="0">
              <a:buNone/>
              <a:defRPr sz="4500">
                <a:solidFill>
                  <a:schemeClr val="tx1">
                    <a:tint val="75000"/>
                  </a:schemeClr>
                </a:solidFill>
              </a:defRPr>
            </a:lvl4pPr>
            <a:lvl5pPr marL="5904647" indent="0">
              <a:buNone/>
              <a:defRPr sz="4500">
                <a:solidFill>
                  <a:schemeClr val="tx1">
                    <a:tint val="75000"/>
                  </a:schemeClr>
                </a:solidFill>
              </a:defRPr>
            </a:lvl5pPr>
            <a:lvl6pPr marL="7380808" indent="0">
              <a:buNone/>
              <a:defRPr sz="4500">
                <a:solidFill>
                  <a:schemeClr val="tx1">
                    <a:tint val="75000"/>
                  </a:schemeClr>
                </a:solidFill>
              </a:defRPr>
            </a:lvl6pPr>
            <a:lvl7pPr marL="8856970" indent="0">
              <a:buNone/>
              <a:defRPr sz="4500">
                <a:solidFill>
                  <a:schemeClr val="tx1">
                    <a:tint val="75000"/>
                  </a:schemeClr>
                </a:solidFill>
              </a:defRPr>
            </a:lvl7pPr>
            <a:lvl8pPr marL="10333131" indent="0">
              <a:buNone/>
              <a:defRPr sz="4500">
                <a:solidFill>
                  <a:schemeClr val="tx1">
                    <a:tint val="75000"/>
                  </a:schemeClr>
                </a:solidFill>
              </a:defRPr>
            </a:lvl8pPr>
            <a:lvl9pPr marL="11809293" indent="0">
              <a:buNone/>
              <a:defRPr sz="4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69340" y="7065330"/>
            <a:ext cx="9445837" cy="19983384"/>
          </a:xfrm>
        </p:spPr>
        <p:txBody>
          <a:bodyPr/>
          <a:lstStyle>
            <a:lvl1pPr>
              <a:defRPr sz="9000"/>
            </a:lvl1pPr>
            <a:lvl2pPr>
              <a:defRPr sz="7700"/>
            </a:lvl2pPr>
            <a:lvl3pPr>
              <a:defRPr sz="6500"/>
            </a:lvl3pPr>
            <a:lvl4pPr>
              <a:defRPr sz="5800"/>
            </a:lvl4pPr>
            <a:lvl5pPr>
              <a:defRPr sz="5800"/>
            </a:lvl5pPr>
            <a:lvl6pPr>
              <a:defRPr sz="5800"/>
            </a:lvl6pPr>
            <a:lvl7pPr>
              <a:defRPr sz="5800"/>
            </a:lvl7pPr>
            <a:lvl8pPr>
              <a:defRPr sz="5800"/>
            </a:lvl8pPr>
            <a:lvl9pPr>
              <a:defRPr sz="5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0871623" y="7065330"/>
            <a:ext cx="9445837" cy="19983384"/>
          </a:xfrm>
        </p:spPr>
        <p:txBody>
          <a:bodyPr/>
          <a:lstStyle>
            <a:lvl1pPr>
              <a:defRPr sz="9000"/>
            </a:lvl1pPr>
            <a:lvl2pPr>
              <a:defRPr sz="7700"/>
            </a:lvl2pPr>
            <a:lvl3pPr>
              <a:defRPr sz="6500"/>
            </a:lvl3pPr>
            <a:lvl4pPr>
              <a:defRPr sz="5800"/>
            </a:lvl4pPr>
            <a:lvl5pPr>
              <a:defRPr sz="5800"/>
            </a:lvl5pPr>
            <a:lvl6pPr>
              <a:defRPr sz="5800"/>
            </a:lvl6pPr>
            <a:lvl7pPr>
              <a:defRPr sz="5800"/>
            </a:lvl7pPr>
            <a:lvl8pPr>
              <a:defRPr sz="5800"/>
            </a:lvl8pPr>
            <a:lvl9pPr>
              <a:defRPr sz="5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1069340" y="6777950"/>
            <a:ext cx="9449551" cy="2824727"/>
          </a:xfrm>
        </p:spPr>
        <p:txBody>
          <a:bodyPr anchor="b"/>
          <a:lstStyle>
            <a:lvl1pPr marL="0" indent="0">
              <a:buNone/>
              <a:defRPr sz="7700" b="1"/>
            </a:lvl1pPr>
            <a:lvl2pPr marL="1476162" indent="0">
              <a:buNone/>
              <a:defRPr sz="6500" b="1"/>
            </a:lvl2pPr>
            <a:lvl3pPr marL="2952323" indent="0">
              <a:buNone/>
              <a:defRPr sz="5800" b="1"/>
            </a:lvl3pPr>
            <a:lvl4pPr marL="4428485" indent="0">
              <a:buNone/>
              <a:defRPr sz="5200" b="1"/>
            </a:lvl4pPr>
            <a:lvl5pPr marL="5904647" indent="0">
              <a:buNone/>
              <a:defRPr sz="5200" b="1"/>
            </a:lvl5pPr>
            <a:lvl6pPr marL="7380808" indent="0">
              <a:buNone/>
              <a:defRPr sz="5200" b="1"/>
            </a:lvl6pPr>
            <a:lvl7pPr marL="8856970" indent="0">
              <a:buNone/>
              <a:defRPr sz="5200" b="1"/>
            </a:lvl7pPr>
            <a:lvl8pPr marL="10333131" indent="0">
              <a:buNone/>
              <a:defRPr sz="5200" b="1"/>
            </a:lvl8pPr>
            <a:lvl9pPr marL="11809293" indent="0">
              <a:buNone/>
              <a:defRPr sz="5200" b="1"/>
            </a:lvl9pPr>
          </a:lstStyle>
          <a:p>
            <a:pPr lvl="0"/>
            <a:r>
              <a:rPr lang="en-US"/>
              <a:t>Click to edit Master text styles</a:t>
            </a:r>
          </a:p>
        </p:txBody>
      </p:sp>
      <p:sp>
        <p:nvSpPr>
          <p:cNvPr id="4" name="Content Placeholder 3"/>
          <p:cNvSpPr>
            <a:spLocks noGrp="1"/>
          </p:cNvSpPr>
          <p:nvPr>
            <p:ph sz="half" idx="2"/>
          </p:nvPr>
        </p:nvSpPr>
        <p:spPr>
          <a:xfrm>
            <a:off x="1069340" y="9602677"/>
            <a:ext cx="9449551" cy="17446034"/>
          </a:xfrm>
        </p:spPr>
        <p:txBody>
          <a:bodyPr/>
          <a:lstStyle>
            <a:lvl1pPr>
              <a:defRPr sz="77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10864198" y="6777950"/>
            <a:ext cx="9453263" cy="2824727"/>
          </a:xfrm>
        </p:spPr>
        <p:txBody>
          <a:bodyPr anchor="b"/>
          <a:lstStyle>
            <a:lvl1pPr marL="0" indent="0">
              <a:buNone/>
              <a:defRPr sz="7700" b="1"/>
            </a:lvl1pPr>
            <a:lvl2pPr marL="1476162" indent="0">
              <a:buNone/>
              <a:defRPr sz="6500" b="1"/>
            </a:lvl2pPr>
            <a:lvl3pPr marL="2952323" indent="0">
              <a:buNone/>
              <a:defRPr sz="5800" b="1"/>
            </a:lvl3pPr>
            <a:lvl4pPr marL="4428485" indent="0">
              <a:buNone/>
              <a:defRPr sz="5200" b="1"/>
            </a:lvl4pPr>
            <a:lvl5pPr marL="5904647" indent="0">
              <a:buNone/>
              <a:defRPr sz="5200" b="1"/>
            </a:lvl5pPr>
            <a:lvl6pPr marL="7380808" indent="0">
              <a:buNone/>
              <a:defRPr sz="5200" b="1"/>
            </a:lvl6pPr>
            <a:lvl7pPr marL="8856970" indent="0">
              <a:buNone/>
              <a:defRPr sz="5200" b="1"/>
            </a:lvl7pPr>
            <a:lvl8pPr marL="10333131" indent="0">
              <a:buNone/>
              <a:defRPr sz="5200" b="1"/>
            </a:lvl8pPr>
            <a:lvl9pPr marL="11809293" indent="0">
              <a:buNone/>
              <a:defRPr sz="5200" b="1"/>
            </a:lvl9pPr>
          </a:lstStyle>
          <a:p>
            <a:pPr lvl="0"/>
            <a:r>
              <a:rPr lang="en-US"/>
              <a:t>Click to edit Master text styles</a:t>
            </a:r>
          </a:p>
        </p:txBody>
      </p:sp>
      <p:sp>
        <p:nvSpPr>
          <p:cNvPr id="6" name="Content Placeholder 5"/>
          <p:cNvSpPr>
            <a:spLocks noGrp="1"/>
          </p:cNvSpPr>
          <p:nvPr>
            <p:ph sz="quarter" idx="4"/>
          </p:nvPr>
        </p:nvSpPr>
        <p:spPr>
          <a:xfrm>
            <a:off x="10864198" y="9602677"/>
            <a:ext cx="9453263" cy="17446034"/>
          </a:xfrm>
        </p:spPr>
        <p:txBody>
          <a:bodyPr/>
          <a:lstStyle>
            <a:lvl1pPr>
              <a:defRPr sz="77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9341" y="1205591"/>
            <a:ext cx="7036110" cy="5130774"/>
          </a:xfrm>
        </p:spPr>
        <p:txBody>
          <a:bodyPr anchor="b"/>
          <a:lstStyle>
            <a:lvl1pPr algn="l">
              <a:defRPr sz="6500" b="1"/>
            </a:lvl1pPr>
          </a:lstStyle>
          <a:p>
            <a:r>
              <a:rPr lang="en-US"/>
              <a:t>Click to edit Master title style</a:t>
            </a:r>
            <a:endParaRPr lang="en-GB"/>
          </a:p>
        </p:txBody>
      </p:sp>
      <p:sp>
        <p:nvSpPr>
          <p:cNvPr id="3" name="Content Placeholder 2"/>
          <p:cNvSpPr>
            <a:spLocks noGrp="1"/>
          </p:cNvSpPr>
          <p:nvPr>
            <p:ph idx="1"/>
          </p:nvPr>
        </p:nvSpPr>
        <p:spPr>
          <a:xfrm>
            <a:off x="8361645" y="1205594"/>
            <a:ext cx="11955815" cy="25843120"/>
          </a:xfrm>
        </p:spPr>
        <p:txBody>
          <a:bodyPr/>
          <a:lstStyle>
            <a:lvl1pPr>
              <a:defRPr sz="10300"/>
            </a:lvl1pPr>
            <a:lvl2pPr>
              <a:defRPr sz="9000"/>
            </a:lvl2pPr>
            <a:lvl3pPr>
              <a:defRPr sz="7700"/>
            </a:lvl3pPr>
            <a:lvl4pPr>
              <a:defRPr sz="6500"/>
            </a:lvl4pPr>
            <a:lvl5pPr>
              <a:defRPr sz="6500"/>
            </a:lvl5pPr>
            <a:lvl6pPr>
              <a:defRPr sz="6500"/>
            </a:lvl6pPr>
            <a:lvl7pPr>
              <a:defRPr sz="6500"/>
            </a:lvl7pPr>
            <a:lvl8pPr>
              <a:defRPr sz="6500"/>
            </a:lvl8pPr>
            <a:lvl9pPr>
              <a:defRPr sz="6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069341" y="6336367"/>
            <a:ext cx="7036110" cy="20712346"/>
          </a:xfrm>
        </p:spPr>
        <p:txBody>
          <a:bodyPr/>
          <a:lstStyle>
            <a:lvl1pPr marL="0" indent="0">
              <a:buNone/>
              <a:defRPr sz="4500"/>
            </a:lvl1pPr>
            <a:lvl2pPr marL="1476162" indent="0">
              <a:buNone/>
              <a:defRPr sz="3900"/>
            </a:lvl2pPr>
            <a:lvl3pPr marL="2952323" indent="0">
              <a:buNone/>
              <a:defRPr sz="3200"/>
            </a:lvl3pPr>
            <a:lvl4pPr marL="4428485" indent="0">
              <a:buNone/>
              <a:defRPr sz="2900"/>
            </a:lvl4pPr>
            <a:lvl5pPr marL="5904647" indent="0">
              <a:buNone/>
              <a:defRPr sz="2900"/>
            </a:lvl5pPr>
            <a:lvl6pPr marL="7380808" indent="0">
              <a:buNone/>
              <a:defRPr sz="2900"/>
            </a:lvl6pPr>
            <a:lvl7pPr marL="8856970" indent="0">
              <a:buNone/>
              <a:defRPr sz="2900"/>
            </a:lvl7pPr>
            <a:lvl8pPr marL="10333131" indent="0">
              <a:buNone/>
              <a:defRPr sz="2900"/>
            </a:lvl8pPr>
            <a:lvl9pPr marL="11809293" indent="0">
              <a:buNone/>
              <a:defRPr sz="2900"/>
            </a:lvl9pPr>
          </a:lstStyle>
          <a:p>
            <a:pPr lvl="0"/>
            <a:r>
              <a:rPr lang="en-US"/>
              <a:t>Click to edit Master text styles</a:t>
            </a:r>
          </a:p>
        </p:txBody>
      </p:sp>
      <p:sp>
        <p:nvSpPr>
          <p:cNvPr id="5" name="Date Placeholder 4"/>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962" y="21195982"/>
            <a:ext cx="12832080" cy="2502306"/>
          </a:xfrm>
        </p:spPr>
        <p:txBody>
          <a:bodyPr anchor="b"/>
          <a:lstStyle>
            <a:lvl1pPr algn="l">
              <a:defRPr sz="6500" b="1"/>
            </a:lvl1pPr>
          </a:lstStyle>
          <a:p>
            <a:r>
              <a:rPr lang="en-US"/>
              <a:t>Click to edit Master title style</a:t>
            </a:r>
            <a:endParaRPr lang="en-GB"/>
          </a:p>
        </p:txBody>
      </p:sp>
      <p:sp>
        <p:nvSpPr>
          <p:cNvPr id="3" name="Picture Placeholder 2"/>
          <p:cNvSpPr>
            <a:spLocks noGrp="1"/>
          </p:cNvSpPr>
          <p:nvPr>
            <p:ph type="pic" idx="1"/>
          </p:nvPr>
        </p:nvSpPr>
        <p:spPr>
          <a:xfrm>
            <a:off x="4191962" y="2705572"/>
            <a:ext cx="12832080" cy="18167985"/>
          </a:xfrm>
        </p:spPr>
        <p:txBody>
          <a:bodyPr/>
          <a:lstStyle>
            <a:lvl1pPr marL="0" indent="0">
              <a:buNone/>
              <a:defRPr sz="10300"/>
            </a:lvl1pPr>
            <a:lvl2pPr marL="1476162" indent="0">
              <a:buNone/>
              <a:defRPr sz="9000"/>
            </a:lvl2pPr>
            <a:lvl3pPr marL="2952323" indent="0">
              <a:buNone/>
              <a:defRPr sz="7700"/>
            </a:lvl3pPr>
            <a:lvl4pPr marL="4428485" indent="0">
              <a:buNone/>
              <a:defRPr sz="6500"/>
            </a:lvl4pPr>
            <a:lvl5pPr marL="5904647" indent="0">
              <a:buNone/>
              <a:defRPr sz="6500"/>
            </a:lvl5pPr>
            <a:lvl6pPr marL="7380808" indent="0">
              <a:buNone/>
              <a:defRPr sz="6500"/>
            </a:lvl6pPr>
            <a:lvl7pPr marL="8856970" indent="0">
              <a:buNone/>
              <a:defRPr sz="6500"/>
            </a:lvl7pPr>
            <a:lvl8pPr marL="10333131" indent="0">
              <a:buNone/>
              <a:defRPr sz="6500"/>
            </a:lvl8pPr>
            <a:lvl9pPr marL="11809293" indent="0">
              <a:buNone/>
              <a:defRPr sz="6500"/>
            </a:lvl9pPr>
          </a:lstStyle>
          <a:p>
            <a:endParaRPr lang="en-GB"/>
          </a:p>
        </p:txBody>
      </p:sp>
      <p:sp>
        <p:nvSpPr>
          <p:cNvPr id="4" name="Text Placeholder 3"/>
          <p:cNvSpPr>
            <a:spLocks noGrp="1"/>
          </p:cNvSpPr>
          <p:nvPr>
            <p:ph type="body" sz="half" idx="2"/>
          </p:nvPr>
        </p:nvSpPr>
        <p:spPr>
          <a:xfrm>
            <a:off x="4191962" y="23698288"/>
            <a:ext cx="12832080" cy="3553689"/>
          </a:xfrm>
        </p:spPr>
        <p:txBody>
          <a:bodyPr/>
          <a:lstStyle>
            <a:lvl1pPr marL="0" indent="0">
              <a:buNone/>
              <a:defRPr sz="4500"/>
            </a:lvl1pPr>
            <a:lvl2pPr marL="1476162" indent="0">
              <a:buNone/>
              <a:defRPr sz="3900"/>
            </a:lvl2pPr>
            <a:lvl3pPr marL="2952323" indent="0">
              <a:buNone/>
              <a:defRPr sz="3200"/>
            </a:lvl3pPr>
            <a:lvl4pPr marL="4428485" indent="0">
              <a:buNone/>
              <a:defRPr sz="2900"/>
            </a:lvl4pPr>
            <a:lvl5pPr marL="5904647" indent="0">
              <a:buNone/>
              <a:defRPr sz="2900"/>
            </a:lvl5pPr>
            <a:lvl6pPr marL="7380808" indent="0">
              <a:buNone/>
              <a:defRPr sz="2900"/>
            </a:lvl6pPr>
            <a:lvl7pPr marL="8856970" indent="0">
              <a:buNone/>
              <a:defRPr sz="2900"/>
            </a:lvl7pPr>
            <a:lvl8pPr marL="10333131" indent="0">
              <a:buNone/>
              <a:defRPr sz="2900"/>
            </a:lvl8pPr>
            <a:lvl9pPr marL="11809293" indent="0">
              <a:buNone/>
              <a:defRPr sz="2900"/>
            </a:lvl9pPr>
          </a:lstStyle>
          <a:p>
            <a:pPr lvl="0"/>
            <a:r>
              <a:rPr lang="en-US"/>
              <a:t>Click to edit Master text styles</a:t>
            </a:r>
          </a:p>
        </p:txBody>
      </p:sp>
      <p:sp>
        <p:nvSpPr>
          <p:cNvPr id="5" name="Date Placeholder 4"/>
          <p:cNvSpPr>
            <a:spLocks noGrp="1"/>
          </p:cNvSpPr>
          <p:nvPr>
            <p:ph type="dt" sz="half" idx="10"/>
          </p:nvPr>
        </p:nvSpPr>
        <p:spPr/>
        <p:txBody>
          <a:bodyPr/>
          <a:lstStyle/>
          <a:p>
            <a:fld id="{0EC361F0-C884-4461-819F-66D6A6A148FC}" type="datetimeFigureOut">
              <a:rPr lang="en-GB" smtClean="0"/>
              <a:pPr/>
              <a:t>01/10/2023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3949E1-0D25-4E06-9B23-503CBABBFB4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340" y="1212603"/>
            <a:ext cx="19248120" cy="5046663"/>
          </a:xfrm>
          <a:prstGeom prst="rect">
            <a:avLst/>
          </a:prstGeom>
        </p:spPr>
        <p:txBody>
          <a:bodyPr vert="horz" lIns="295232" tIns="147616" rIns="295232" bIns="147616"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069340" y="7065330"/>
            <a:ext cx="19248120" cy="19983384"/>
          </a:xfrm>
          <a:prstGeom prst="rect">
            <a:avLst/>
          </a:prstGeom>
        </p:spPr>
        <p:txBody>
          <a:bodyPr vert="horz" lIns="295232" tIns="147616" rIns="295232" bIns="1476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069340" y="28065053"/>
            <a:ext cx="4990253" cy="1612128"/>
          </a:xfrm>
          <a:prstGeom prst="rect">
            <a:avLst/>
          </a:prstGeom>
        </p:spPr>
        <p:txBody>
          <a:bodyPr vert="horz" lIns="295232" tIns="147616" rIns="295232" bIns="147616" rtlCol="0" anchor="ctr"/>
          <a:lstStyle>
            <a:lvl1pPr algn="l">
              <a:defRPr sz="3900">
                <a:solidFill>
                  <a:schemeClr val="tx1">
                    <a:tint val="75000"/>
                  </a:schemeClr>
                </a:solidFill>
              </a:defRPr>
            </a:lvl1pPr>
          </a:lstStyle>
          <a:p>
            <a:fld id="{0EC361F0-C884-4461-819F-66D6A6A148FC}" type="datetimeFigureOut">
              <a:rPr lang="en-GB" smtClean="0"/>
              <a:pPr/>
              <a:t>01/10/2023</a:t>
            </a:fld>
            <a:endParaRPr lang="en-GB"/>
          </a:p>
        </p:txBody>
      </p:sp>
      <p:sp>
        <p:nvSpPr>
          <p:cNvPr id="5" name="Footer Placeholder 4"/>
          <p:cNvSpPr>
            <a:spLocks noGrp="1"/>
          </p:cNvSpPr>
          <p:nvPr>
            <p:ph type="ftr" sz="quarter" idx="3"/>
          </p:nvPr>
        </p:nvSpPr>
        <p:spPr>
          <a:xfrm>
            <a:off x="7307157" y="28065053"/>
            <a:ext cx="6772487" cy="1612128"/>
          </a:xfrm>
          <a:prstGeom prst="rect">
            <a:avLst/>
          </a:prstGeom>
        </p:spPr>
        <p:txBody>
          <a:bodyPr vert="horz" lIns="295232" tIns="147616" rIns="295232" bIns="147616" rtlCol="0" anchor="ctr"/>
          <a:lstStyle>
            <a:lvl1pPr algn="ctr">
              <a:defRPr sz="3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5327207" y="28065053"/>
            <a:ext cx="4990253" cy="1612128"/>
          </a:xfrm>
          <a:prstGeom prst="rect">
            <a:avLst/>
          </a:prstGeom>
        </p:spPr>
        <p:txBody>
          <a:bodyPr vert="horz" lIns="295232" tIns="147616" rIns="295232" bIns="147616" rtlCol="0" anchor="ctr"/>
          <a:lstStyle>
            <a:lvl1pPr algn="r">
              <a:defRPr sz="3900">
                <a:solidFill>
                  <a:schemeClr val="tx1">
                    <a:tint val="75000"/>
                  </a:schemeClr>
                </a:solidFill>
              </a:defRPr>
            </a:lvl1pPr>
          </a:lstStyle>
          <a:p>
            <a:fld id="{B83949E1-0D25-4E06-9B23-503CBABBFB4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952323" rtl="0" eaLnBrk="1" latinLnBrk="0" hangingPunct="1">
        <a:spcBef>
          <a:spcPct val="0"/>
        </a:spcBef>
        <a:buNone/>
        <a:defRPr sz="14200" kern="1200">
          <a:solidFill>
            <a:schemeClr val="tx1"/>
          </a:solidFill>
          <a:latin typeface="+mj-lt"/>
          <a:ea typeface="+mj-ea"/>
          <a:cs typeface="+mj-cs"/>
        </a:defRPr>
      </a:lvl1pPr>
    </p:titleStyle>
    <p:bodyStyle>
      <a:lvl1pPr marL="1107121" indent="-1107121" algn="l" defTabSz="2952323" rtl="0" eaLnBrk="1" latinLnBrk="0" hangingPunct="1">
        <a:spcBef>
          <a:spcPct val="20000"/>
        </a:spcBef>
        <a:buFont typeface="Arial" pitchFamily="34" charset="0"/>
        <a:buChar char="•"/>
        <a:defRPr sz="10300" kern="1200">
          <a:solidFill>
            <a:schemeClr val="tx1"/>
          </a:solidFill>
          <a:latin typeface="+mn-lt"/>
          <a:ea typeface="+mn-ea"/>
          <a:cs typeface="+mn-cs"/>
        </a:defRPr>
      </a:lvl1pPr>
      <a:lvl2pPr marL="2398763" indent="-922601" algn="l" defTabSz="2952323" rtl="0" eaLnBrk="1" latinLnBrk="0" hangingPunct="1">
        <a:spcBef>
          <a:spcPct val="20000"/>
        </a:spcBef>
        <a:buFont typeface="Arial" pitchFamily="34" charset="0"/>
        <a:buChar char="–"/>
        <a:defRPr sz="9000" kern="1200">
          <a:solidFill>
            <a:schemeClr val="tx1"/>
          </a:solidFill>
          <a:latin typeface="+mn-lt"/>
          <a:ea typeface="+mn-ea"/>
          <a:cs typeface="+mn-cs"/>
        </a:defRPr>
      </a:lvl2pPr>
      <a:lvl3pPr marL="3690404" indent="-738081" algn="l" defTabSz="2952323" rtl="0" eaLnBrk="1" latinLnBrk="0" hangingPunct="1">
        <a:spcBef>
          <a:spcPct val="20000"/>
        </a:spcBef>
        <a:buFont typeface="Arial" pitchFamily="34" charset="0"/>
        <a:buChar char="•"/>
        <a:defRPr sz="7700" kern="1200">
          <a:solidFill>
            <a:schemeClr val="tx1"/>
          </a:solidFill>
          <a:latin typeface="+mn-lt"/>
          <a:ea typeface="+mn-ea"/>
          <a:cs typeface="+mn-cs"/>
        </a:defRPr>
      </a:lvl3pPr>
      <a:lvl4pPr marL="5166566"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4pPr>
      <a:lvl5pPr marL="6642727"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5pPr>
      <a:lvl6pPr marL="8118889"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6pPr>
      <a:lvl7pPr marL="9595051"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7pPr>
      <a:lvl8pPr marL="11071212"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8pPr>
      <a:lvl9pPr marL="12547374"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9pPr>
    </p:bodyStyle>
    <p:other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rot="10800000" flipV="1">
            <a:off x="862713" y="3494708"/>
            <a:ext cx="9572693" cy="789304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rPr>
              <a:t>Background: </a:t>
            </a:r>
            <a:r>
              <a:rPr lang="en-GB" sz="3200" dirty="0">
                <a:solidFill>
                  <a:schemeClr val="tx1"/>
                </a:solidFill>
              </a:rPr>
              <a:t>At present a quarter (n=34) </a:t>
            </a:r>
            <a:r>
              <a:rPr lang="en-GB" sz="3200" baseline="30000" dirty="0">
                <a:solidFill>
                  <a:schemeClr val="tx1"/>
                </a:solidFill>
              </a:rPr>
              <a:t> </a:t>
            </a:r>
            <a:r>
              <a:rPr lang="en-GB" sz="3200" dirty="0">
                <a:solidFill>
                  <a:schemeClr val="tx1"/>
                </a:solidFill>
              </a:rPr>
              <a:t>of Wessex paediatric trainees (n=134) are either taking approved time out of training or on maternity leave. There is also a yearly  regional cohort of ST3s stepping up early onto the registrar rota. A regional survey of ST2-6 (n=25) was undertaken to illicit what trainees felt they needed in terms of clinical, emotional and educational support in light of the above.</a:t>
            </a:r>
          </a:p>
          <a:p>
            <a:r>
              <a:rPr lang="en-GB" sz="3200" dirty="0">
                <a:solidFill>
                  <a:schemeClr val="tx1"/>
                </a:solidFill>
              </a:rPr>
              <a:t>It is important to ensure all trainees have a safe, structured, supportive return to work and step up experience therefore the stepping up, stepping back course was  reviewed and updated  to meet the needs of  all groups. </a:t>
            </a:r>
          </a:p>
        </p:txBody>
      </p:sp>
      <p:sp>
        <p:nvSpPr>
          <p:cNvPr id="7" name="Rounded Rectangle 6"/>
          <p:cNvSpPr/>
          <p:nvPr/>
        </p:nvSpPr>
        <p:spPr>
          <a:xfrm>
            <a:off x="11125447" y="3494708"/>
            <a:ext cx="9384085" cy="8008775"/>
          </a:xfrm>
          <a:prstGeom prst="roundRect">
            <a:avLst/>
          </a:prstGeom>
          <a:noFill/>
          <a:ln w="57150">
            <a:solidFill>
              <a:srgbClr val="FF8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rPr>
              <a:t>Method: </a:t>
            </a:r>
            <a:r>
              <a:rPr lang="en-GB" sz="3200" dirty="0">
                <a:solidFill>
                  <a:schemeClr val="tx1"/>
                </a:solidFill>
              </a:rPr>
              <a:t>An initial survey was undertaken in Jan 2023 to retrospectively review trainees (ST2-6) experiences of the original step up/step back course. The results of the initial survey (n=25) were analysed and presented to a focus group of paediatric trainees and consultants in March 2023. Results were displayed using pie charts, bar charts, graphs and written feedback. </a:t>
            </a:r>
          </a:p>
          <a:p>
            <a:endParaRPr lang="en-GB" sz="3200" dirty="0">
              <a:solidFill>
                <a:schemeClr val="tx1"/>
              </a:solidFill>
            </a:endParaRPr>
          </a:p>
          <a:p>
            <a:r>
              <a:rPr lang="en-GB" sz="3200" dirty="0">
                <a:solidFill>
                  <a:schemeClr val="tx1"/>
                </a:solidFill>
              </a:rPr>
              <a:t>Subsequently an updated course was launched in July 2023. The first cohort  (n=11) were surveyed post course and the results reviewed (n=9). A further survey to assess this cohort is due mid-September 2023 to gain real life feedback to help refine future courses based on lived experiences</a:t>
            </a:r>
            <a:r>
              <a:rPr lang="en-GB" sz="2800" dirty="0">
                <a:solidFill>
                  <a:schemeClr val="tx1"/>
                </a:solidFill>
              </a:rPr>
              <a:t>.</a:t>
            </a:r>
          </a:p>
        </p:txBody>
      </p:sp>
      <p:sp>
        <p:nvSpPr>
          <p:cNvPr id="12" name="Rounded Rectangle 11"/>
          <p:cNvSpPr/>
          <p:nvPr/>
        </p:nvSpPr>
        <p:spPr>
          <a:xfrm>
            <a:off x="862713" y="18943432"/>
            <a:ext cx="19646819" cy="8147403"/>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rPr>
              <a:t>Results: </a:t>
            </a:r>
          </a:p>
          <a:p>
            <a:pPr marL="457200" indent="-457200">
              <a:buFont typeface="Arial" panose="020B0604020202020204" pitchFamily="34" charset="0"/>
              <a:buChar char="•"/>
            </a:pPr>
            <a:r>
              <a:rPr lang="en-GB" sz="3200" b="1" dirty="0">
                <a:solidFill>
                  <a:schemeClr val="tx1"/>
                </a:solidFill>
              </a:rPr>
              <a:t>Pre course survey: </a:t>
            </a:r>
            <a:r>
              <a:rPr lang="en-GB" sz="3200" dirty="0">
                <a:solidFill>
                  <a:schemeClr val="tx1"/>
                </a:solidFill>
              </a:rPr>
              <a:t>Only  </a:t>
            </a:r>
            <a:r>
              <a:rPr lang="en-GB" sz="3200" b="1" dirty="0">
                <a:solidFill>
                  <a:schemeClr val="tx1"/>
                </a:solidFill>
              </a:rPr>
              <a:t>38%  </a:t>
            </a:r>
            <a:r>
              <a:rPr lang="en-GB" sz="3200" dirty="0">
                <a:solidFill>
                  <a:schemeClr val="tx1"/>
                </a:solidFill>
              </a:rPr>
              <a:t>of trainees  who found the original course helpful. </a:t>
            </a:r>
          </a:p>
          <a:p>
            <a:pPr marL="457200" indent="-457200">
              <a:buFont typeface="Arial" panose="020B0604020202020204" pitchFamily="34" charset="0"/>
              <a:buChar char="•"/>
            </a:pPr>
            <a:r>
              <a:rPr lang="en-GB" sz="3200" dirty="0">
                <a:solidFill>
                  <a:schemeClr val="tx1"/>
                </a:solidFill>
              </a:rPr>
              <a:t>Course attenders had mixed reviews about simulation and its relevance,  especially upon returning from maternity leave or time out. Overall if was felt that SIM needed to be divided into separate groups based on different learning needs (returning to practice versus stepping up to registrar) over one day as opposed to two days</a:t>
            </a:r>
          </a:p>
          <a:p>
            <a:pPr marL="457200" indent="-457200">
              <a:buFont typeface="Arial" panose="020B0604020202020204" pitchFamily="34" charset="0"/>
              <a:buChar char="•"/>
            </a:pPr>
            <a:r>
              <a:rPr lang="en-GB" sz="3200" dirty="0">
                <a:solidFill>
                  <a:schemeClr val="tx1"/>
                </a:solidFill>
              </a:rPr>
              <a:t> &gt; 50% felt COVID had  impacted their exposure to common paediatric winter illnesses which affected their confidence . </a:t>
            </a:r>
          </a:p>
          <a:p>
            <a:pPr marL="457200" indent="-457200">
              <a:buFont typeface="Arial" panose="020B0604020202020204" pitchFamily="34" charset="0"/>
              <a:buChar char="•"/>
            </a:pPr>
            <a:r>
              <a:rPr lang="en-GB" sz="3200" dirty="0">
                <a:solidFill>
                  <a:schemeClr val="tx1"/>
                </a:solidFill>
              </a:rPr>
              <a:t>Overall participants felt the main areas needing  covering on the course were: leadership, delegation, and managing the hospital at night.</a:t>
            </a:r>
          </a:p>
          <a:p>
            <a:pPr marL="457200" indent="-457200">
              <a:buFont typeface="Arial" panose="020B0604020202020204" pitchFamily="34" charset="0"/>
              <a:buChar char="•"/>
            </a:pPr>
            <a:r>
              <a:rPr lang="en-GB" sz="3200" b="1" dirty="0">
                <a:solidFill>
                  <a:schemeClr val="tx1"/>
                </a:solidFill>
              </a:rPr>
              <a:t>Post course survey </a:t>
            </a:r>
            <a:r>
              <a:rPr lang="en-GB" sz="3200" dirty="0">
                <a:solidFill>
                  <a:schemeClr val="tx1"/>
                </a:solidFill>
              </a:rPr>
              <a:t>:100% of participants found the new course  very helpful. </a:t>
            </a:r>
          </a:p>
          <a:p>
            <a:pPr marL="457200" indent="-457200">
              <a:buFont typeface="Arial" panose="020B0604020202020204" pitchFamily="34" charset="0"/>
              <a:buChar char="•"/>
            </a:pPr>
            <a:r>
              <a:rPr lang="en-GB" sz="3200" dirty="0">
                <a:solidFill>
                  <a:schemeClr val="tx1"/>
                </a:solidFill>
              </a:rPr>
              <a:t>Simulation was focused on common paediatric conditions, leadership and delegation skills along with discussions around anxieties. </a:t>
            </a:r>
          </a:p>
          <a:p>
            <a:pPr marL="457200" indent="-457200">
              <a:buFont typeface="Arial" panose="020B0604020202020204" pitchFamily="34" charset="0"/>
              <a:buChar char="•"/>
            </a:pPr>
            <a:r>
              <a:rPr lang="en-GB" sz="3200" dirty="0">
                <a:solidFill>
                  <a:schemeClr val="tx1"/>
                </a:solidFill>
              </a:rPr>
              <a:t>The course was held over one day with different groups allocated to specific workshops. </a:t>
            </a:r>
          </a:p>
        </p:txBody>
      </p:sp>
      <p:sp>
        <p:nvSpPr>
          <p:cNvPr id="14" name="Rounded Rectangle 13"/>
          <p:cNvSpPr/>
          <p:nvPr/>
        </p:nvSpPr>
        <p:spPr>
          <a:xfrm>
            <a:off x="862713" y="27474789"/>
            <a:ext cx="19646819" cy="2207960"/>
          </a:xfrm>
          <a:prstGeom prst="roundRect">
            <a:avLst/>
          </a:prstGeom>
          <a:noFill/>
          <a:ln w="57150">
            <a:solidFill>
              <a:srgbClr val="73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rPr>
              <a:t>Conclusions: </a:t>
            </a:r>
            <a:r>
              <a:rPr lang="en-GB" sz="3200" dirty="0">
                <a:solidFill>
                  <a:schemeClr val="tx1"/>
                </a:solidFill>
              </a:rPr>
              <a:t>The findings of this study showed that a local bespoke course is needed and valued with regular updates to meet the needs of its participants. </a:t>
            </a:r>
          </a:p>
        </p:txBody>
      </p:sp>
      <p:sp>
        <p:nvSpPr>
          <p:cNvPr id="19" name="Rectangle 18"/>
          <p:cNvSpPr/>
          <p:nvPr/>
        </p:nvSpPr>
        <p:spPr>
          <a:xfrm>
            <a:off x="235268" y="-45905"/>
            <a:ext cx="20990543" cy="2616101"/>
          </a:xfrm>
          <a:prstGeom prst="rect">
            <a:avLst/>
          </a:prstGeom>
        </p:spPr>
        <p:txBody>
          <a:bodyPr wrap="square">
            <a:spAutoFit/>
          </a:bodyPr>
          <a:lstStyle/>
          <a:p>
            <a:pPr algn="ctr"/>
            <a:r>
              <a:rPr lang="en-GB" sz="8000" b="1" dirty="0">
                <a:solidFill>
                  <a:srgbClr val="92D050"/>
                </a:solidFill>
              </a:rPr>
              <a:t>Step </a:t>
            </a:r>
            <a:r>
              <a:rPr lang="en-GB" sz="8000" b="1" dirty="0">
                <a:solidFill>
                  <a:srgbClr val="7030A0"/>
                </a:solidFill>
              </a:rPr>
              <a:t>UP</a:t>
            </a:r>
            <a:r>
              <a:rPr lang="en-GB" sz="8000" b="1" dirty="0">
                <a:solidFill>
                  <a:schemeClr val="accent6">
                    <a:lumMod val="75000"/>
                  </a:schemeClr>
                </a:solidFill>
              </a:rPr>
              <a:t>/</a:t>
            </a:r>
            <a:r>
              <a:rPr lang="en-GB" sz="8000" b="1" dirty="0">
                <a:solidFill>
                  <a:srgbClr val="00B0F0"/>
                </a:solidFill>
              </a:rPr>
              <a:t>Step</a:t>
            </a:r>
            <a:r>
              <a:rPr lang="en-GB" sz="8000" b="1" dirty="0">
                <a:solidFill>
                  <a:srgbClr val="0070C0"/>
                </a:solidFill>
              </a:rPr>
              <a:t> </a:t>
            </a:r>
            <a:r>
              <a:rPr lang="en-GB" sz="8000" b="1" dirty="0">
                <a:solidFill>
                  <a:srgbClr val="FF8AD8"/>
                </a:solidFill>
              </a:rPr>
              <a:t>BACK</a:t>
            </a:r>
            <a:endParaRPr lang="en-GB" sz="2800" b="1" dirty="0">
              <a:solidFill>
                <a:srgbClr val="FF8AD8"/>
              </a:solidFill>
            </a:endParaRPr>
          </a:p>
          <a:p>
            <a:endParaRPr lang="en-GB" sz="2800" dirty="0"/>
          </a:p>
          <a:p>
            <a:pPr algn="ctr"/>
            <a:r>
              <a:rPr lang="en-GB" sz="2800" dirty="0"/>
              <a:t>Jemma Shanley,  Paediatric trainee, University Hospital Southampton (UHS), Emma Grainger-Allen, Paediatric Consultant, UHS,  </a:t>
            </a:r>
          </a:p>
          <a:p>
            <a:pPr algn="ctr"/>
            <a:r>
              <a:rPr lang="en-GB" sz="2800" dirty="0"/>
              <a:t>James Edelman, Paediatric Consultant, UHS</a:t>
            </a:r>
          </a:p>
        </p:txBody>
      </p:sp>
      <p:pic>
        <p:nvPicPr>
          <p:cNvPr id="10" name="Picture 9">
            <a:extLst>
              <a:ext uri="{FF2B5EF4-FFF2-40B4-BE49-F238E27FC236}">
                <a16:creationId xmlns:a16="http://schemas.microsoft.com/office/drawing/2014/main" id="{4DCBDD1F-1981-A64B-AFED-B85C1F200B85}"/>
              </a:ext>
            </a:extLst>
          </p:cNvPr>
          <p:cNvPicPr>
            <a:picLocks noChangeAspect="1"/>
          </p:cNvPicPr>
          <p:nvPr/>
        </p:nvPicPr>
        <p:blipFill>
          <a:blip r:embed="rId3"/>
          <a:stretch>
            <a:fillRect/>
          </a:stretch>
        </p:blipFill>
        <p:spPr>
          <a:xfrm>
            <a:off x="6012881" y="1142464"/>
            <a:ext cx="9649071" cy="529368"/>
          </a:xfrm>
          <a:prstGeom prst="rect">
            <a:avLst/>
          </a:prstGeom>
        </p:spPr>
      </p:pic>
      <p:pic>
        <p:nvPicPr>
          <p:cNvPr id="22" name="Picture 21">
            <a:extLst>
              <a:ext uri="{FF2B5EF4-FFF2-40B4-BE49-F238E27FC236}">
                <a16:creationId xmlns:a16="http://schemas.microsoft.com/office/drawing/2014/main" id="{29FF2F33-4F42-8C4C-89A1-88B0E0966188}"/>
              </a:ext>
            </a:extLst>
          </p:cNvPr>
          <p:cNvPicPr/>
          <p:nvPr/>
        </p:nvPicPr>
        <p:blipFill>
          <a:blip r:embed="rId4"/>
          <a:stretch>
            <a:fillRect/>
          </a:stretch>
        </p:blipFill>
        <p:spPr>
          <a:xfrm>
            <a:off x="862714" y="12366022"/>
            <a:ext cx="6259535" cy="3589811"/>
          </a:xfrm>
          <a:prstGeom prst="rect">
            <a:avLst/>
          </a:prstGeom>
        </p:spPr>
      </p:pic>
      <p:sp>
        <p:nvSpPr>
          <p:cNvPr id="23" name="Rounded Rectangle 22">
            <a:extLst>
              <a:ext uri="{FF2B5EF4-FFF2-40B4-BE49-F238E27FC236}">
                <a16:creationId xmlns:a16="http://schemas.microsoft.com/office/drawing/2014/main" id="{82275ABA-C028-3E4B-8893-AB22972508DD}"/>
              </a:ext>
            </a:extLst>
          </p:cNvPr>
          <p:cNvSpPr/>
          <p:nvPr/>
        </p:nvSpPr>
        <p:spPr>
          <a:xfrm rot="10800000" flipV="1">
            <a:off x="641418" y="12325286"/>
            <a:ext cx="6162760" cy="5804399"/>
          </a:xfrm>
          <a:prstGeom prst="roundRect">
            <a:avLst/>
          </a:prstGeom>
          <a:noFill/>
          <a:ln w="5715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dirty="0">
              <a:solidFill>
                <a:schemeClr val="tx1"/>
              </a:solidFill>
            </a:endParaRPr>
          </a:p>
        </p:txBody>
      </p:sp>
      <p:sp>
        <p:nvSpPr>
          <p:cNvPr id="16" name="Rectangle 15">
            <a:extLst>
              <a:ext uri="{FF2B5EF4-FFF2-40B4-BE49-F238E27FC236}">
                <a16:creationId xmlns:a16="http://schemas.microsoft.com/office/drawing/2014/main" id="{C4746AC8-0F00-2843-B2D0-8E8F8A92E239}"/>
              </a:ext>
            </a:extLst>
          </p:cNvPr>
          <p:cNvSpPr/>
          <p:nvPr/>
        </p:nvSpPr>
        <p:spPr>
          <a:xfrm>
            <a:off x="1194056" y="16085138"/>
            <a:ext cx="4609302" cy="1384995"/>
          </a:xfrm>
          <a:prstGeom prst="rect">
            <a:avLst/>
          </a:prstGeom>
        </p:spPr>
        <p:txBody>
          <a:bodyPr wrap="square">
            <a:spAutoFit/>
          </a:bodyPr>
          <a:lstStyle/>
          <a:p>
            <a:pPr>
              <a:spcAft>
                <a:spcPts val="0"/>
              </a:spcAft>
            </a:pPr>
            <a:r>
              <a:rPr lang="en-GB" sz="2800" dirty="0">
                <a:latin typeface="Calibri" panose="020F0502020204030204" pitchFamily="34" charset="0"/>
                <a:ea typeface="Calibri" panose="020F0502020204030204" pitchFamily="34" charset="0"/>
                <a:cs typeface="Times New Roman" panose="02020603050405020304" pitchFamily="18" charset="0"/>
              </a:rPr>
              <a:t>Figure 1. Percentage of trainees who found the new course helpful</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8DB788BB-04B6-9C4B-BBD2-FB5FC8FD8C99}"/>
              </a:ext>
            </a:extLst>
          </p:cNvPr>
          <p:cNvPicPr/>
          <p:nvPr/>
        </p:nvPicPr>
        <p:blipFill>
          <a:blip r:embed="rId5"/>
          <a:stretch>
            <a:fillRect/>
          </a:stretch>
        </p:blipFill>
        <p:spPr>
          <a:xfrm>
            <a:off x="14855441" y="12325287"/>
            <a:ext cx="6505191" cy="3630546"/>
          </a:xfrm>
          <a:prstGeom prst="rect">
            <a:avLst/>
          </a:prstGeom>
        </p:spPr>
      </p:pic>
      <p:sp>
        <p:nvSpPr>
          <p:cNvPr id="25" name="Rounded Rectangle 24">
            <a:extLst>
              <a:ext uri="{FF2B5EF4-FFF2-40B4-BE49-F238E27FC236}">
                <a16:creationId xmlns:a16="http://schemas.microsoft.com/office/drawing/2014/main" id="{7EB96154-2848-574D-9540-EEC9F570D5AA}"/>
              </a:ext>
            </a:extLst>
          </p:cNvPr>
          <p:cNvSpPr/>
          <p:nvPr/>
        </p:nvSpPr>
        <p:spPr>
          <a:xfrm rot="10800000" flipV="1">
            <a:off x="14178130" y="12411865"/>
            <a:ext cx="6331402" cy="576366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dirty="0">
              <a:solidFill>
                <a:schemeClr val="tx1"/>
              </a:solidFill>
            </a:endParaRPr>
          </a:p>
        </p:txBody>
      </p:sp>
      <p:sp>
        <p:nvSpPr>
          <p:cNvPr id="26" name="Text Box 5">
            <a:extLst>
              <a:ext uri="{FF2B5EF4-FFF2-40B4-BE49-F238E27FC236}">
                <a16:creationId xmlns:a16="http://schemas.microsoft.com/office/drawing/2014/main" id="{C186472C-F8E3-6B4C-B481-41DA7BFF7A79}"/>
              </a:ext>
            </a:extLst>
          </p:cNvPr>
          <p:cNvSpPr txBox="1"/>
          <p:nvPr/>
        </p:nvSpPr>
        <p:spPr>
          <a:xfrm>
            <a:off x="14637417" y="15955833"/>
            <a:ext cx="5490912" cy="114186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2800" dirty="0">
                <a:effectLst/>
                <a:latin typeface="Calibri" panose="020F0502020204030204" pitchFamily="34" charset="0"/>
                <a:ea typeface="Calibri" panose="020F0502020204030204" pitchFamily="34" charset="0"/>
                <a:cs typeface="Times New Roman" panose="02020603050405020304" pitchFamily="18" charset="0"/>
              </a:rPr>
              <a:t>Figure 2. Percentage of trainees who felt their exposure to common paediatric conditions was affected by COVID</a:t>
            </a:r>
          </a:p>
        </p:txBody>
      </p:sp>
      <p:sp>
        <p:nvSpPr>
          <p:cNvPr id="29" name="Rounded Rectangle 28">
            <a:extLst>
              <a:ext uri="{FF2B5EF4-FFF2-40B4-BE49-F238E27FC236}">
                <a16:creationId xmlns:a16="http://schemas.microsoft.com/office/drawing/2014/main" id="{DE8F7C1F-CC5A-7C48-8F1A-8B9C36CCACA1}"/>
              </a:ext>
            </a:extLst>
          </p:cNvPr>
          <p:cNvSpPr/>
          <p:nvPr/>
        </p:nvSpPr>
        <p:spPr>
          <a:xfrm rot="10800000" flipV="1">
            <a:off x="7458666" y="12501208"/>
            <a:ext cx="6211667" cy="5676471"/>
          </a:xfrm>
          <a:prstGeom prst="roundRect">
            <a:avLst/>
          </a:prstGeom>
          <a:noFill/>
          <a:ln w="57150">
            <a:solidFill>
              <a:srgbClr val="D88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dirty="0">
              <a:solidFill>
                <a:schemeClr val="tx1"/>
              </a:solidFill>
            </a:endParaRPr>
          </a:p>
        </p:txBody>
      </p:sp>
      <p:pic>
        <p:nvPicPr>
          <p:cNvPr id="20" name="Picture 19">
            <a:extLst>
              <a:ext uri="{FF2B5EF4-FFF2-40B4-BE49-F238E27FC236}">
                <a16:creationId xmlns:a16="http://schemas.microsoft.com/office/drawing/2014/main" id="{4F2B9A89-29DF-7541-9099-EE233BBFD1DA}"/>
              </a:ext>
            </a:extLst>
          </p:cNvPr>
          <p:cNvPicPr>
            <a:picLocks noChangeAspect="1"/>
          </p:cNvPicPr>
          <p:nvPr/>
        </p:nvPicPr>
        <p:blipFill>
          <a:blip r:embed="rId6">
            <a:alphaModFix amt="9000"/>
          </a:blip>
          <a:stretch>
            <a:fillRect/>
          </a:stretch>
        </p:blipFill>
        <p:spPr>
          <a:xfrm>
            <a:off x="-54921" y="4011309"/>
            <a:ext cx="20980653" cy="23754886"/>
          </a:xfrm>
          <a:prstGeom prst="rect">
            <a:avLst/>
          </a:prstGeom>
        </p:spPr>
      </p:pic>
      <p:pic>
        <p:nvPicPr>
          <p:cNvPr id="3" name="Picture 2">
            <a:extLst>
              <a:ext uri="{FF2B5EF4-FFF2-40B4-BE49-F238E27FC236}">
                <a16:creationId xmlns:a16="http://schemas.microsoft.com/office/drawing/2014/main" id="{DD096A43-D0FE-E848-975D-459656ABD43B}"/>
              </a:ext>
            </a:extLst>
          </p:cNvPr>
          <p:cNvPicPr>
            <a:picLocks noChangeAspect="1"/>
          </p:cNvPicPr>
          <p:nvPr/>
        </p:nvPicPr>
        <p:blipFill>
          <a:blip r:embed="rId7"/>
          <a:stretch>
            <a:fillRect/>
          </a:stretch>
        </p:blipFill>
        <p:spPr>
          <a:xfrm>
            <a:off x="7842235" y="13021747"/>
            <a:ext cx="5652143" cy="45438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4485</TotalTime>
  <Words>511</Words>
  <Application>Microsoft Macintosh PowerPoint</Application>
  <PresentationFormat>Custom</PresentationFormat>
  <Paragraphs>21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Office Theme</vt:lpstr>
      <vt:lpstr>PowerPoint Presentation</vt:lpstr>
    </vt:vector>
  </TitlesOfParts>
  <Company>UHS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Patise, Anuchana</dc:creator>
  <cp:lastModifiedBy>Microsoft Office User</cp:lastModifiedBy>
  <cp:revision>40</cp:revision>
  <dcterms:created xsi:type="dcterms:W3CDTF">2017-03-21T10:39:58Z</dcterms:created>
  <dcterms:modified xsi:type="dcterms:W3CDTF">2023-10-01T16:01:22Z</dcterms:modified>
</cp:coreProperties>
</file>