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>
      <p:cViewPr>
        <p:scale>
          <a:sx n="34" d="100"/>
          <a:sy n="34" d="100"/>
        </p:scale>
        <p:origin x="2600" y="-1448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ja6g12\Dropbox\Research\AI%20and%20IBD%20FH\Rachel%20Databa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ja6g12\Dropbox\Research\AI%20and%20IBD%20FH\Rachel%20Databa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Use graphs</a:t>
            </a:r>
            <a:r>
              <a:rPr lang="en-GB" baseline="0" dirty="0"/>
              <a:t> to show your data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(Sheet4!$P$141:$P$142,Sheet4!$P$144:$P$147)</c:f>
              <c:strCache>
                <c:ptCount val="6"/>
                <c:pt idx="0">
                  <c:v>CD</c:v>
                </c:pt>
                <c:pt idx="1">
                  <c:v>UC</c:v>
                </c:pt>
                <c:pt idx="2">
                  <c:v>Asthma</c:v>
                </c:pt>
                <c:pt idx="3">
                  <c:v>Thyroid</c:v>
                </c:pt>
                <c:pt idx="4">
                  <c:v>Coeliac</c:v>
                </c:pt>
                <c:pt idx="5">
                  <c:v>Psoriasis</c:v>
                </c:pt>
              </c:strCache>
            </c:strRef>
          </c:cat>
          <c:val>
            <c:numRef>
              <c:f>(Sheet4!$T$141:$T$142,Sheet4!$T$144:$T$147)</c:f>
              <c:numCache>
                <c:formatCode>0.0%</c:formatCode>
                <c:ptCount val="6"/>
                <c:pt idx="0">
                  <c:v>0.23846153846153847</c:v>
                </c:pt>
                <c:pt idx="1">
                  <c:v>0.2076923076923077</c:v>
                </c:pt>
                <c:pt idx="2">
                  <c:v>0.3923076923076923</c:v>
                </c:pt>
                <c:pt idx="3">
                  <c:v>0.16153846153846155</c:v>
                </c:pt>
                <c:pt idx="4">
                  <c:v>9.2307692307692313E-2</c:v>
                </c:pt>
                <c:pt idx="5">
                  <c:v>0.13076923076923078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C-45AA-8FFB-B1F518C89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78488"/>
        <c:axId val="466983368"/>
      </c:barChart>
      <c:catAx>
        <c:axId val="455578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983368"/>
        <c:crosses val="autoZero"/>
        <c:auto val="1"/>
        <c:lblAlgn val="ctr"/>
        <c:lblOffset val="100"/>
        <c:noMultiLvlLbl val="0"/>
      </c:catAx>
      <c:valAx>
        <c:axId val="46698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78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57150">
      <a:solidFill>
        <a:schemeClr val="tx1"/>
      </a:solidFill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Use graphs</a:t>
            </a:r>
            <a:r>
              <a:rPr lang="en-GB" baseline="0" dirty="0"/>
              <a:t> to show your data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(Sheet4!$P$141:$P$142,Sheet4!$P$144:$P$147)</c:f>
              <c:strCache>
                <c:ptCount val="6"/>
                <c:pt idx="0">
                  <c:v>CD</c:v>
                </c:pt>
                <c:pt idx="1">
                  <c:v>UC</c:v>
                </c:pt>
                <c:pt idx="2">
                  <c:v>Asthma</c:v>
                </c:pt>
                <c:pt idx="3">
                  <c:v>Thyroid</c:v>
                </c:pt>
                <c:pt idx="4">
                  <c:v>Coeliac</c:v>
                </c:pt>
                <c:pt idx="5">
                  <c:v>Psoriasis</c:v>
                </c:pt>
              </c:strCache>
            </c:strRef>
          </c:cat>
          <c:val>
            <c:numRef>
              <c:f>(Sheet4!$T$141:$T$142,Sheet4!$T$144:$T$147)</c:f>
              <c:numCache>
                <c:formatCode>0.0%</c:formatCode>
                <c:ptCount val="6"/>
                <c:pt idx="0">
                  <c:v>0.23846153846153847</c:v>
                </c:pt>
                <c:pt idx="1">
                  <c:v>0.2076923076923077</c:v>
                </c:pt>
                <c:pt idx="2">
                  <c:v>0.3923076923076923</c:v>
                </c:pt>
                <c:pt idx="3">
                  <c:v>0.16153846153846155</c:v>
                </c:pt>
                <c:pt idx="4">
                  <c:v>9.2307692307692313E-2</c:v>
                </c:pt>
                <c:pt idx="5">
                  <c:v>0.13076923076923078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5-4DA7-B032-E142A450E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78488"/>
        <c:axId val="466983368"/>
      </c:barChart>
      <c:catAx>
        <c:axId val="455578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983368"/>
        <c:crosses val="autoZero"/>
        <c:auto val="1"/>
        <c:lblAlgn val="ctr"/>
        <c:lblOffset val="100"/>
        <c:noMultiLvlLbl val="0"/>
      </c:catAx>
      <c:valAx>
        <c:axId val="46698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78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57150">
      <a:solidFill>
        <a:schemeClr val="tx1"/>
      </a:solidFill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61F0-C884-4461-819F-66D6A6A148FC}" type="datetimeFigureOut">
              <a:rPr lang="en-GB" smtClean="0"/>
              <a:pPr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0544" y="29098571"/>
            <a:ext cx="20520000" cy="7200"/>
          </a:xfrm>
          <a:prstGeom prst="rect">
            <a:avLst/>
          </a:prstGeom>
          <a:solidFill>
            <a:srgbClr val="5B98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 rot="10800000" flipV="1">
            <a:off x="1012501" y="4704671"/>
            <a:ext cx="8672787" cy="548951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Background: </a:t>
            </a:r>
            <a:r>
              <a:rPr lang="en-GB" sz="3200" dirty="0">
                <a:solidFill>
                  <a:schemeClr val="tx1"/>
                </a:solidFill>
              </a:rPr>
              <a:t>Put the background and study objective in this box</a:t>
            </a:r>
            <a:endParaRPr lang="en-GB" sz="4800" dirty="0"/>
          </a:p>
        </p:txBody>
      </p:sp>
      <p:sp>
        <p:nvSpPr>
          <p:cNvPr id="7" name="Rounded Rectangle 6"/>
          <p:cNvSpPr/>
          <p:nvPr/>
        </p:nvSpPr>
        <p:spPr>
          <a:xfrm>
            <a:off x="9981132" y="4698827"/>
            <a:ext cx="10336001" cy="5529603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Methods: </a:t>
            </a:r>
            <a:r>
              <a:rPr lang="en-GB" sz="3200" dirty="0">
                <a:solidFill>
                  <a:schemeClr val="tx1"/>
                </a:solidFill>
              </a:rPr>
              <a:t>How did you do the work, what were your methods?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88267" y="16940187"/>
            <a:ext cx="19328866" cy="6468362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3200" b="1" dirty="0">
                <a:solidFill>
                  <a:schemeClr val="tx1"/>
                </a:solidFill>
              </a:rPr>
              <a:t>Results: </a:t>
            </a:r>
            <a:r>
              <a:rPr lang="en-GB" sz="3200" dirty="0">
                <a:solidFill>
                  <a:schemeClr val="tx1"/>
                </a:solidFill>
              </a:rPr>
              <a:t>Put your results in this box, you can expand on what was in the abstract, use graphs, tables etc. to keep it interesting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64211" y="23774717"/>
            <a:ext cx="10467282" cy="4704923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Conclusions: </a:t>
            </a:r>
            <a:r>
              <a:rPr lang="en-GB" sz="3200" dirty="0">
                <a:solidFill>
                  <a:schemeClr val="tx1"/>
                </a:solidFill>
              </a:rPr>
              <a:t>What does this mean in the area? How has it helped? Further work?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4251" y="1272161"/>
            <a:ext cx="205106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/>
              <a:t>Title</a:t>
            </a:r>
            <a:r>
              <a:rPr lang="en-GB" sz="6000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GB" sz="2800" dirty="0"/>
              <a:t>J Bloggs</a:t>
            </a:r>
            <a:r>
              <a:rPr lang="en-GB" sz="2800" baseline="30000" dirty="0"/>
              <a:t>1</a:t>
            </a:r>
            <a:r>
              <a:rPr lang="en-GB" sz="2800" dirty="0"/>
              <a:t>, A Person</a:t>
            </a:r>
            <a:r>
              <a:rPr lang="en-GB" sz="2800" baseline="30000" dirty="0"/>
              <a:t>2</a:t>
            </a:r>
            <a:r>
              <a:rPr lang="en-GB" sz="2800" dirty="0"/>
              <a:t>, S Women</a:t>
            </a:r>
            <a:r>
              <a:rPr lang="en-GB" sz="2800" baseline="30000" dirty="0"/>
              <a:t>2</a:t>
            </a:r>
            <a:r>
              <a:rPr lang="en-GB" sz="2800" dirty="0"/>
              <a:t>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GB" sz="2000" dirty="0"/>
              <a:t>Affiliation 1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en-GB" sz="2000" dirty="0"/>
              <a:t>Affiliation 2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02184"/>
              </p:ext>
            </p:extLst>
          </p:nvPr>
        </p:nvGraphicFramePr>
        <p:xfrm>
          <a:off x="9469265" y="10459467"/>
          <a:ext cx="10982126" cy="61528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99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6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67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1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49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198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7911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Use tables and graphs to show your results and data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3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55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70544" y="29495224"/>
            <a:ext cx="21606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Acknowledgements</a:t>
            </a:r>
            <a:r>
              <a:rPr lang="en-GB" sz="1600" dirty="0"/>
              <a:t>: If needed</a:t>
            </a:r>
            <a:endParaRPr lang="en-GB" sz="1200" dirty="0"/>
          </a:p>
        </p:txBody>
      </p:sp>
      <p:graphicFrame>
        <p:nvGraphicFramePr>
          <p:cNvPr id="57" name="Char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038143"/>
              </p:ext>
            </p:extLst>
          </p:nvPr>
        </p:nvGraphicFramePr>
        <p:xfrm>
          <a:off x="988267" y="10528475"/>
          <a:ext cx="8178157" cy="601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635038"/>
              </p:ext>
            </p:extLst>
          </p:nvPr>
        </p:nvGraphicFramePr>
        <p:xfrm>
          <a:off x="11845528" y="23774717"/>
          <a:ext cx="8856984" cy="452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1EAD4AA-BA76-B84D-9DCD-2585BC690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0051" y="508823"/>
            <a:ext cx="3594837" cy="33951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</TotalTime>
  <Words>111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Patise, Anuchana</dc:creator>
  <cp:lastModifiedBy>James Edelman</cp:lastModifiedBy>
  <cp:revision>28</cp:revision>
  <dcterms:created xsi:type="dcterms:W3CDTF">2017-03-21T10:39:58Z</dcterms:created>
  <dcterms:modified xsi:type="dcterms:W3CDTF">2019-05-17T20:03:41Z</dcterms:modified>
</cp:coreProperties>
</file>