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2" r:id="rId2"/>
    <p:sldId id="283" r:id="rId3"/>
    <p:sldId id="284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2BC5E2-C9DD-4ABD-B017-763362D0EA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 l="18906" t="20671" r="61017" b="71939"/>
          <a:stretch>
            <a:fillRect/>
          </a:stretch>
        </p:blipFill>
        <p:spPr bwMode="auto">
          <a:xfrm>
            <a:off x="6443663" y="5805488"/>
            <a:ext cx="2447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Legal privilege</a:t>
            </a:r>
            <a:endParaRPr lang="en-US" sz="2800" b="1" dirty="0" smtClean="0"/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Robert Wheeler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Principles of privilege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Rationale</a:t>
            </a:r>
          </a:p>
          <a:p>
            <a:r>
              <a:rPr lang="en-GB" sz="2800" dirty="0" smtClean="0"/>
              <a:t>A privilege of client, not lawyer</a:t>
            </a:r>
          </a:p>
          <a:p>
            <a:r>
              <a:rPr lang="en-GB" sz="2800" dirty="0" smtClean="0"/>
              <a:t>Question of substance not form</a:t>
            </a:r>
          </a:p>
          <a:p>
            <a:r>
              <a:rPr lang="en-GB" sz="2800" dirty="0" smtClean="0"/>
              <a:t>Loss of confidentiality dissolves privilege...paper safer</a:t>
            </a:r>
          </a:p>
          <a:p>
            <a:r>
              <a:rPr lang="en-GB" sz="2800" dirty="0" smtClean="0"/>
              <a:t>Legal advice and litigation advice</a:t>
            </a: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privilege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Legal advice privilege:</a:t>
            </a:r>
          </a:p>
          <a:p>
            <a:r>
              <a:rPr lang="en-GB" sz="1600" dirty="0" smtClean="0"/>
              <a:t>Must be both lawyer and client present, the latter authorised to give instructions and receive advice</a:t>
            </a:r>
          </a:p>
          <a:p>
            <a:r>
              <a:rPr lang="en-GB" sz="1600" dirty="0" smtClean="0"/>
              <a:t>The must be a communication</a:t>
            </a:r>
          </a:p>
          <a:p>
            <a:r>
              <a:rPr lang="en-GB" sz="1600" dirty="0" smtClean="0"/>
              <a:t>Not all preparatory material privileged</a:t>
            </a:r>
          </a:p>
          <a:p>
            <a:r>
              <a:rPr lang="en-GB" sz="1600" dirty="0" smtClean="0"/>
              <a:t>Communication must be ‘legal advice’</a:t>
            </a:r>
          </a:p>
          <a:p>
            <a:endParaRPr lang="en-GB" sz="1600" dirty="0" smtClean="0"/>
          </a:p>
          <a:p>
            <a:r>
              <a:rPr lang="en-GB" sz="2400" dirty="0" smtClean="0"/>
              <a:t>Litigation advice privilege</a:t>
            </a:r>
          </a:p>
          <a:p>
            <a:r>
              <a:rPr lang="en-GB" sz="1600" dirty="0" smtClean="0"/>
              <a:t>There need not be a lawyer present...but</a:t>
            </a:r>
          </a:p>
          <a:p>
            <a:r>
              <a:rPr lang="en-GB" sz="1600" dirty="0" smtClean="0"/>
              <a:t>Going to law must be more than a mere possibility</a:t>
            </a:r>
          </a:p>
          <a:p>
            <a:r>
              <a:rPr lang="en-GB" sz="1600" dirty="0" smtClean="0"/>
              <a:t>Communication must have litigation as dominant theme</a:t>
            </a: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 Template">
  <a:themeElements>
    <a:clrScheme name="Law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w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w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 Template</Template>
  <TotalTime>203</TotalTime>
  <Words>103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Law Template</vt:lpstr>
      <vt:lpstr>Legal privilege</vt:lpstr>
      <vt:lpstr>Principles of privilege</vt:lpstr>
      <vt:lpstr>Types of privilege</vt:lpstr>
    </vt:vector>
  </TitlesOfParts>
  <Company>SUHT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wheelr</dc:creator>
  <cp:lastModifiedBy>Wheeler, Robert</cp:lastModifiedBy>
  <cp:revision>27</cp:revision>
  <dcterms:created xsi:type="dcterms:W3CDTF">2013-08-22T15:28:29Z</dcterms:created>
  <dcterms:modified xsi:type="dcterms:W3CDTF">2018-10-11T13:10:25Z</dcterms:modified>
</cp:coreProperties>
</file>