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84" charset="0"/>
        <a:ea typeface="+mn-ea"/>
        <a:cs typeface="+mn-cs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8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44">
          <p15:clr>
            <a:srgbClr val="A4A3A4"/>
          </p15:clr>
        </p15:guide>
        <p15:guide id="2" pos="408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87A2"/>
    <a:srgbClr val="C0504D"/>
    <a:srgbClr val="009900"/>
    <a:srgbClr val="16FA0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6588"/>
    <p:restoredTop sz="94660"/>
  </p:normalViewPr>
  <p:slideViewPr>
    <p:cSldViewPr snapToGrid="0" snapToObjects="1" showGuides="1">
      <p:cViewPr>
        <p:scale>
          <a:sx n="44" d="100"/>
          <a:sy n="44" d="100"/>
        </p:scale>
        <p:origin x="3608" y="1304"/>
      </p:cViewPr>
      <p:guideLst>
        <p:guide orient="horz" pos="2844"/>
        <p:guide pos="408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3077283"/>
            <a:ext cx="5829300" cy="212336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B866F8C-168F-BD4E-B5D6-E3D9E79EC76B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7FC854F-5BC4-0949-8470-9FB432BE1C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4C59B30-CAA5-4943-938F-F1ACCFC50507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478E75-184E-5E42-9C73-15166F7F6DA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729037" y="529697"/>
            <a:ext cx="1157288" cy="1126807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7176" y="529697"/>
            <a:ext cx="3357563" cy="112680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DDF3DC6-13A9-4A4A-860E-CBB418066AE8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58D5EC-11AC-3942-A17C-963E8A2EA0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B659D64-49D6-7A4C-9BAA-AFAA4EDF58D6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EE6147C-2679-374B-8CFD-9FAEFCC5E17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6365522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4198587"/>
            <a:ext cx="5829300" cy="2166936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3D11472-B560-3644-A368-1724E9694331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78D993-4982-0F4F-AB6E-DDB99556D0DD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7176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28901" y="3081867"/>
            <a:ext cx="2257425" cy="871590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9745DA-E680-5F4D-B1E1-3F87661E9120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E1004A-E768-7E48-B953-B8846A13A94E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9A2301B-1184-6542-810A-72CC90C33F4D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01FD66-EEB3-7546-B7E6-2C550FFCC061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526515D-1545-1C40-8F31-FA89DE2E47F9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6F2283-12EB-2B4E-B11F-473955E02C64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1F8221-9A16-C64B-878E-19EFEC2707A6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2EFA5F3-DE11-E047-8211-1BB51BEB391B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1" y="394406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8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1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0FA2998C-CE0C-F04E-981D-2B5BAF43357C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C11D15-BA43-D349-8966-D816F2B6624F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934201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752823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FFAC1D5-B78D-BC45-986F-7EF8C31CD851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CEAF05-3350-7D4C-8C60-9C20445530BA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342900" y="396875"/>
            <a:ext cx="6172200" cy="165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342900" y="2311400"/>
            <a:ext cx="6172200" cy="6537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42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fld id="{E20789DC-F9EA-B94D-90C5-F4077CD29E96}" type="datetimeFigureOut">
              <a:rPr lang="en-GB"/>
              <a:pPr/>
              <a:t>01/03/2023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43150" y="9182100"/>
            <a:ext cx="21717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914900" y="9182100"/>
            <a:ext cx="1600200" cy="52705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itchFamily="-84" charset="0"/>
              </a:defRPr>
            </a:lvl1pPr>
          </a:lstStyle>
          <a:p>
            <a:fld id="{4BBA688B-10FD-B54D-86E0-572FF7788564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8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•"/>
        <a:defRPr sz="24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–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itchFamily="-84" charset="0"/>
        <a:buChar char="»"/>
        <a:defRPr sz="2000" kern="1200">
          <a:solidFill>
            <a:schemeClr val="tx1"/>
          </a:solidFill>
          <a:latin typeface="+mn-lt"/>
          <a:ea typeface="ＭＳ Ｐゴシック" pitchFamily="-84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TextBox 3"/>
          <p:cNvSpPr txBox="1">
            <a:spLocks noChangeArrowheads="1"/>
          </p:cNvSpPr>
          <p:nvPr/>
        </p:nvSpPr>
        <p:spPr bwMode="auto">
          <a:xfrm flipH="1">
            <a:off x="429131" y="84124"/>
            <a:ext cx="6196243" cy="430887"/>
          </a:xfrm>
          <a:prstGeom prst="rect">
            <a:avLst/>
          </a:prstGeom>
          <a:solidFill>
            <a:srgbClr val="3387A2"/>
          </a:solidFill>
          <a:ln w="25400">
            <a:solidFill>
              <a:srgbClr val="3387A2"/>
            </a:solidFill>
            <a:headEnd/>
            <a:tailEnd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>
            <a:spAutoFit/>
          </a:bodyPr>
          <a:lstStyle/>
          <a:p>
            <a:pPr algn="ctr"/>
            <a:r>
              <a:rPr lang="en-GB" sz="2200" b="1" dirty="0">
                <a:solidFill>
                  <a:schemeClr val="bg1"/>
                </a:solidFill>
                <a:latin typeface="Calibri" pitchFamily="-84" charset="0"/>
              </a:rPr>
              <a:t>Title</a:t>
            </a:r>
          </a:p>
        </p:txBody>
      </p:sp>
      <p:grpSp>
        <p:nvGrpSpPr>
          <p:cNvPr id="36" name="Group 35"/>
          <p:cNvGrpSpPr/>
          <p:nvPr/>
        </p:nvGrpSpPr>
        <p:grpSpPr>
          <a:xfrm>
            <a:off x="2080120" y="948285"/>
            <a:ext cx="2697759" cy="538609"/>
            <a:chOff x="1338460" y="692486"/>
            <a:chExt cx="2697759" cy="538609"/>
          </a:xfrm>
        </p:grpSpPr>
        <p:sp>
          <p:nvSpPr>
            <p:cNvPr id="9" name="TextBox 8"/>
            <p:cNvSpPr txBox="1">
              <a:spLocks noChangeArrowheads="1"/>
            </p:cNvSpPr>
            <p:nvPr/>
          </p:nvSpPr>
          <p:spPr bwMode="auto">
            <a:xfrm>
              <a:off x="1338461" y="692486"/>
              <a:ext cx="2697758" cy="307777"/>
            </a:xfrm>
            <a:prstGeom prst="rect">
              <a:avLst/>
            </a:prstGeom>
            <a:solidFill>
              <a:srgbClr val="3387A2"/>
            </a:solidFill>
            <a:ln w="25400" algn="ctr">
              <a:solidFill>
                <a:srgbClr val="3387A2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Calibri" pitchFamily="-84" charset="0"/>
                </a:rPr>
                <a:t>Box 1</a:t>
              </a: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1338460" y="1000263"/>
              <a:ext cx="2697759" cy="230832"/>
            </a:xfrm>
            <a:prstGeom prst="rect">
              <a:avLst/>
            </a:prstGeom>
            <a:noFill/>
            <a:ln w="25400">
              <a:solidFill>
                <a:srgbClr val="3387A2"/>
              </a:solidFill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dirty="0">
                  <a:latin typeface="Calibri" pitchFamily="34" charset="0"/>
                </a:rPr>
                <a:t>Text</a:t>
              </a:r>
              <a:endParaRPr lang="en-GB" sz="900" dirty="0">
                <a:latin typeface="Calibri" pitchFamily="-84" charset="0"/>
              </a:endParaRPr>
            </a:p>
          </p:txBody>
        </p:sp>
      </p:grpSp>
      <p:sp>
        <p:nvSpPr>
          <p:cNvPr id="25" name="Down Arrow 24"/>
          <p:cNvSpPr/>
          <p:nvPr/>
        </p:nvSpPr>
        <p:spPr>
          <a:xfrm>
            <a:off x="3308106" y="1625394"/>
            <a:ext cx="241788" cy="335380"/>
          </a:xfrm>
          <a:prstGeom prst="downArrow">
            <a:avLst/>
          </a:prstGeom>
          <a:solidFill>
            <a:srgbClr val="3387A2"/>
          </a:solidFill>
          <a:ln>
            <a:solidFill>
              <a:srgbClr val="3387A2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b="1" dirty="0"/>
          </a:p>
        </p:txBody>
      </p:sp>
      <p:grpSp>
        <p:nvGrpSpPr>
          <p:cNvPr id="33" name="Group 32"/>
          <p:cNvGrpSpPr/>
          <p:nvPr/>
        </p:nvGrpSpPr>
        <p:grpSpPr>
          <a:xfrm>
            <a:off x="2063715" y="2007505"/>
            <a:ext cx="2709862" cy="567184"/>
            <a:chOff x="2038744" y="2129075"/>
            <a:chExt cx="2709862" cy="567184"/>
          </a:xfrm>
        </p:grpSpPr>
        <p:sp>
          <p:nvSpPr>
            <p:cNvPr id="62" name="TextBox 61"/>
            <p:cNvSpPr txBox="1">
              <a:spLocks noChangeArrowheads="1"/>
            </p:cNvSpPr>
            <p:nvPr/>
          </p:nvSpPr>
          <p:spPr bwMode="auto">
            <a:xfrm>
              <a:off x="2038744" y="2129075"/>
              <a:ext cx="2709862" cy="307777"/>
            </a:xfrm>
            <a:prstGeom prst="rect">
              <a:avLst/>
            </a:prstGeom>
            <a:solidFill>
              <a:srgbClr val="3387A2"/>
            </a:solidFill>
            <a:ln w="25400" algn="ctr">
              <a:solidFill>
                <a:srgbClr val="3387A2"/>
              </a:solidFill>
              <a:miter lim="800000"/>
              <a:headEnd/>
              <a:tailEnd/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1400" b="1" dirty="0">
                  <a:solidFill>
                    <a:srgbClr val="FFFFFF"/>
                  </a:solidFill>
                  <a:latin typeface="Calibri" pitchFamily="-84" charset="0"/>
                </a:rPr>
                <a:t>Box 2</a:t>
              </a:r>
              <a:endParaRPr lang="en-GB" sz="1400" b="1" dirty="0">
                <a:solidFill>
                  <a:schemeClr val="bg2"/>
                </a:solidFill>
                <a:latin typeface="Calibri" pitchFamily="-84" charset="0"/>
              </a:endParaRPr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038744" y="2465427"/>
              <a:ext cx="2704640" cy="230832"/>
            </a:xfrm>
            <a:prstGeom prst="rect">
              <a:avLst/>
            </a:prstGeom>
            <a:noFill/>
            <a:ln w="25400">
              <a:solidFill>
                <a:srgbClr val="3387A2"/>
              </a:solidFill>
            </a:ln>
          </p:spPr>
          <p:txBody>
            <a:bodyPr wrap="square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GB" sz="900" dirty="0">
                  <a:latin typeface="Calibri" pitchFamily="-84" charset="0"/>
                </a:rPr>
                <a:t>Text</a:t>
              </a:r>
            </a:p>
          </p:txBody>
        </p:sp>
      </p:grpSp>
      <p:pic>
        <p:nvPicPr>
          <p:cNvPr id="3" name="Picture 2" descr="A close up of a sign&#10;&#10;Description automatically generated">
            <a:extLst>
              <a:ext uri="{FF2B5EF4-FFF2-40B4-BE49-F238E27FC236}">
                <a16:creationId xmlns:a16="http://schemas.microsoft.com/office/drawing/2014/main" id="{114CF298-2DE5-CD47-BC97-09CED9EB34C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61084" y="9133902"/>
            <a:ext cx="864289" cy="53446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6117</TotalTime>
  <Words>7</Words>
  <Application>Microsoft Macintosh PowerPoint</Application>
  <PresentationFormat>A4 Paper (210x297 mm)</PresentationFormat>
  <Paragraphs>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Theme</vt:lpstr>
      <vt:lpstr>PowerPoint Presentation</vt:lpstr>
    </vt:vector>
  </TitlesOfParts>
  <Company>University of Southampton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Pappachan J.V.</dc:creator>
  <cp:lastModifiedBy>James Edelman</cp:lastModifiedBy>
  <cp:revision>190</cp:revision>
  <dcterms:created xsi:type="dcterms:W3CDTF">2013-02-19T16:42:26Z</dcterms:created>
  <dcterms:modified xsi:type="dcterms:W3CDTF">2023-03-01T14:50:41Z</dcterms:modified>
</cp:coreProperties>
</file>